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rels" ContentType="application/vnd.openxmlformats-package.relationships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4"/>
    <p:sldMasterId id="2147483696" r:id="rId5"/>
  </p:sldMasterIdLst>
  <p:notesMasterIdLst>
    <p:notesMasterId r:id="rId12"/>
  </p:notesMasterIdLst>
  <p:sldIdLst>
    <p:sldId id="288" r:id="rId6"/>
    <p:sldId id="284" r:id="rId7"/>
    <p:sldId id="336" r:id="rId8"/>
    <p:sldId id="294" r:id="rId9"/>
    <p:sldId id="334" r:id="rId10"/>
    <p:sldId id="337" r:id="rId11"/>
  </p:sldIdLst>
  <p:sldSz cx="9144000" cy="6858000" type="screen4x3"/>
  <p:notesSz cx="6797675" cy="9926638"/>
  <p:defaultTextStyle>
    <a:defPPr>
      <a:defRPr lang="nb-NO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A4D723"/>
    <a:srgbClr val="FF6600"/>
    <a:srgbClr val="323232"/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56303" autoAdjust="0"/>
  </p:normalViewPr>
  <p:slideViewPr>
    <p:cSldViewPr>
      <p:cViewPr>
        <p:scale>
          <a:sx n="70" d="100"/>
          <a:sy n="70" d="100"/>
        </p:scale>
        <p:origin x="-1992" y="-1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AA12A-6833-4D11-B956-542C290FF040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32C0-070D-4676-8695-04E9BE346B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4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er alle ledere i en politisk styrt organisasjon</a:t>
            </a:r>
          </a:p>
          <a:p>
            <a:r>
              <a:rPr lang="nb-NO" dirty="0" smtClean="0"/>
              <a:t>Vi er til for våre innbyggere</a:t>
            </a:r>
          </a:p>
          <a:p>
            <a:r>
              <a:rPr lang="nb-NO" dirty="0" smtClean="0"/>
              <a:t>Vår ansatte fortjener god ledelse</a:t>
            </a:r>
          </a:p>
          <a:p>
            <a:endParaRPr lang="nb-NO" dirty="0" smtClean="0"/>
          </a:p>
          <a:p>
            <a:r>
              <a:rPr lang="nb-NO" dirty="0" smtClean="0"/>
              <a:t>Derfor prioriterer vi å investere i ledelse og forventer avkastning.</a:t>
            </a:r>
          </a:p>
          <a:p>
            <a:endParaRPr lang="nb-NO" dirty="0"/>
          </a:p>
          <a:p>
            <a:r>
              <a:rPr lang="nb-NO" dirty="0" smtClean="0"/>
              <a:t>Vi har etablert et kunnskapssenter og en lederskole</a:t>
            </a:r>
          </a:p>
          <a:p>
            <a:endParaRPr lang="nb-NO" dirty="0" smtClean="0"/>
          </a:p>
          <a:p>
            <a:r>
              <a:rPr lang="nb-NO" dirty="0" smtClean="0"/>
              <a:t>Ledelse er et spørsmål om hva du får til og hvordan du utfører rollen din.</a:t>
            </a:r>
          </a:p>
          <a:p>
            <a:endParaRPr lang="nb-NO" dirty="0"/>
          </a:p>
          <a:p>
            <a:r>
              <a:rPr lang="nb-NO" dirty="0" smtClean="0"/>
              <a:t>Ledelse handler mye om de personlige egenskaper og evnen til selvledelse</a:t>
            </a:r>
          </a:p>
          <a:p>
            <a:endParaRPr lang="nb-NO" dirty="0"/>
          </a:p>
          <a:p>
            <a:r>
              <a:rPr lang="nb-NO" dirty="0" smtClean="0"/>
              <a:t>Ledelse er verdibasert, åpenhet -  troverdighet - gjensidig respekt</a:t>
            </a:r>
          </a:p>
          <a:p>
            <a:endParaRPr lang="nb-NO" dirty="0"/>
          </a:p>
          <a:p>
            <a:r>
              <a:rPr lang="nb-NO" dirty="0" smtClean="0"/>
              <a:t>Ledelse er målstyrt vi er opptatt av resultater</a:t>
            </a:r>
          </a:p>
          <a:p>
            <a:endParaRPr lang="nb-NO" dirty="0"/>
          </a:p>
          <a:p>
            <a:r>
              <a:rPr lang="nb-NO" dirty="0" smtClean="0"/>
              <a:t>Ledelse er team, samhandling og relasjoner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DCAED-55D9-4AA7-9751-E410F89EC9F7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17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6F9C-C4DC-422C-899E-6900A3237E81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Asker_logo_horisontal_RGB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13" y="305248"/>
            <a:ext cx="1232594" cy="7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29" y="1827169"/>
            <a:ext cx="7772943" cy="745842"/>
          </a:xfrm>
        </p:spPr>
        <p:txBody>
          <a:bodyPr anchor="t"/>
          <a:lstStyle>
            <a:lvl1pPr algn="ctr">
              <a:defRPr sz="35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529" y="2922893"/>
            <a:ext cx="7772943" cy="47227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100"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US" noProof="0" smtClean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0" y="1147560"/>
            <a:ext cx="913992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30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97368" y="256293"/>
            <a:ext cx="2030793" cy="587026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03629" y="256293"/>
            <a:ext cx="5963420" cy="587026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56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4608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540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6468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3874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3876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64044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0334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8726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55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5045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6914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981F108-7F5D-1F44-A0F2-2A575805301D}" type="slidenum">
              <a:rPr lang="nb-NO" smtClean="0">
                <a:solidFill>
                  <a:prstClr val="black"/>
                </a:solidFill>
              </a:rPr>
              <a:pPr defTabSz="457200"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02809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30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03630" y="1599673"/>
            <a:ext cx="3875612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9560" y="1599673"/>
            <a:ext cx="3876969" cy="4526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7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9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4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82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9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65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Asker_logo_horisontal_RGB_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13" y="305248"/>
            <a:ext cx="1232594" cy="7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2330" y="256294"/>
            <a:ext cx="7035831" cy="6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630" y="1599673"/>
            <a:ext cx="7882899" cy="452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147560"/>
            <a:ext cx="913992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3629" y="6244625"/>
            <a:ext cx="2133962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fld id="{7062DFFB-D7A9-4108-8979-5EE9F86496B4}" type="datetimeFigureOut">
              <a:rPr lang="nb-NO" smtClean="0"/>
              <a:pPr/>
              <a:t>21-06-13</a:t>
            </a:fld>
            <a:endParaRPr lang="nb-NO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4625"/>
            <a:ext cx="3217233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4625"/>
            <a:ext cx="2133962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E6C70"/>
                </a:solidFill>
                <a:latin typeface="+mn-lt"/>
              </a:defRPr>
            </a:lvl1pPr>
          </a:lstStyle>
          <a:p>
            <a:fld id="{76A6F7FF-4CA9-4F87-9C86-2F96954F52F3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00736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801472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202207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602943" algn="l" defTabSz="914179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342295" indent="-342295" algn="l" defTabSz="914179" rtl="0" eaLnBrk="1" fontAlgn="base" hangingPunct="1">
        <a:spcBef>
          <a:spcPct val="20000"/>
        </a:spcBef>
        <a:spcAft>
          <a:spcPct val="0"/>
        </a:spcAft>
        <a:buSzPct val="80000"/>
        <a:buFont typeface="Verdana" pitchFamily="34" charset="0"/>
        <a:buChar char="&gt;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5246" algn="l" defTabSz="914179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2376" indent="-228197" algn="l" defTabSz="914179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160" indent="-228197" algn="l" defTabSz="914179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6554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457290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858025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258761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659497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81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641" y="1484784"/>
            <a:ext cx="6118719" cy="745842"/>
          </a:xfrm>
        </p:spPr>
        <p:txBody>
          <a:bodyPr/>
          <a:lstStyle/>
          <a:p>
            <a:r>
              <a:rPr lang="nb-NO" sz="3600" b="1" dirty="0" smtClean="0"/>
              <a:t>Innovasjonsstrategi</a:t>
            </a:r>
            <a:br>
              <a:rPr lang="nb-NO" sz="3600" b="1" dirty="0" smtClean="0"/>
            </a:br>
            <a:r>
              <a:rPr lang="nb-NO" sz="3600" b="1" dirty="0" smtClean="0"/>
              <a:t>i vestregionen ?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endParaRPr lang="nb-N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529" y="6125082"/>
            <a:ext cx="7772943" cy="472270"/>
          </a:xfrm>
        </p:spPr>
        <p:txBody>
          <a:bodyPr/>
          <a:lstStyle/>
          <a:p>
            <a:r>
              <a:rPr lang="nb-NO" sz="1400" dirty="0" smtClean="0"/>
              <a:t>Vestregionen 2013</a:t>
            </a:r>
            <a:endParaRPr lang="nb-NO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6374" y="3068960"/>
            <a:ext cx="3475826" cy="2308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Nytt nasjonalt satsningsområde</a:t>
            </a:r>
            <a:endParaRPr lang="nb-N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340768"/>
            <a:ext cx="5040560" cy="4526884"/>
          </a:xfrm>
        </p:spPr>
        <p:txBody>
          <a:bodyPr/>
          <a:lstStyle/>
          <a:p>
            <a:pPr marL="0" lvl="0" indent="0">
              <a:buNone/>
            </a:pPr>
            <a:r>
              <a:rPr lang="nb-NO" sz="2000" dirty="0" smtClean="0"/>
              <a:t>Nye veier til fremtidens velferd</a:t>
            </a:r>
          </a:p>
          <a:p>
            <a:pPr marL="0" lvl="0" indent="0">
              <a:buNone/>
            </a:pPr>
            <a:r>
              <a:rPr lang="nb-NO" sz="1200" dirty="0" smtClean="0"/>
              <a:t>Kommunal og regional departementet 2013</a:t>
            </a:r>
          </a:p>
          <a:p>
            <a:pPr lvl="0"/>
            <a:endParaRPr lang="nb-NO" sz="2000" dirty="0"/>
          </a:p>
          <a:p>
            <a:pPr marL="0" lvl="0" indent="0">
              <a:buNone/>
            </a:pPr>
            <a:r>
              <a:rPr lang="nb-NO" sz="2000" dirty="0" smtClean="0"/>
              <a:t>For å oppnå en mer effektiv ressursbruk, tilby bedre og tryggere tjenester og møte fremtidens utfordringer :</a:t>
            </a:r>
          </a:p>
          <a:p>
            <a:pPr marL="0" lvl="0" indent="0">
              <a:buNone/>
            </a:pPr>
            <a:endParaRPr lang="nb-NO" sz="2000" dirty="0"/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Digitalisere offentlig sektor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Satse på innovasjon særlig i helse og omsorg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Fremme innovasjon i kommunesektoren</a:t>
            </a:r>
          </a:p>
          <a:p>
            <a:pPr lvl="0">
              <a:buFont typeface="Arial" pitchFamily="34" charset="0"/>
              <a:buChar char="•"/>
            </a:pPr>
            <a:r>
              <a:rPr lang="nb-NO" sz="2000" dirty="0" smtClean="0"/>
              <a:t>Øke innovasjonsevnen i offentlige anskaffelser</a:t>
            </a:r>
            <a:endParaRPr lang="nb-N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117" y="3834865"/>
            <a:ext cx="3744416" cy="30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5861"/>
            <a:ext cx="2756375" cy="19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3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3728" y="-171400"/>
            <a:ext cx="8229600" cy="1143000"/>
          </a:xfrm>
        </p:spPr>
        <p:txBody>
          <a:bodyPr/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Innovasjonsledelse i kommunene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1634" y="1124744"/>
            <a:ext cx="1022513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42828" y="6309320"/>
            <a:ext cx="7201172" cy="2722563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nb-NO" sz="2000" b="1" i="1" dirty="0" smtClean="0">
                <a:solidFill>
                  <a:srgbClr val="A4D723"/>
                </a:solidFill>
                <a:latin typeface="Calibri" pitchFamily="34" charset="0"/>
                <a:cs typeface="Calibri" pitchFamily="34" charset="0"/>
              </a:rPr>
              <a:t>Innovasjon er å </a:t>
            </a:r>
            <a:r>
              <a:rPr lang="nb-NO" sz="2000" b="1" i="1" dirty="0">
                <a:solidFill>
                  <a:srgbClr val="A4D723"/>
                </a:solidFill>
                <a:latin typeface="Calibri" pitchFamily="34" charset="0"/>
                <a:cs typeface="Calibri" pitchFamily="34" charset="0"/>
              </a:rPr>
              <a:t>skape verdier på nye </a:t>
            </a:r>
            <a:r>
              <a:rPr lang="nb-NO" sz="2000" b="1" i="1" dirty="0" smtClean="0">
                <a:solidFill>
                  <a:srgbClr val="A4D723"/>
                </a:solidFill>
                <a:latin typeface="Calibri" pitchFamily="34" charset="0"/>
                <a:cs typeface="Calibri" pitchFamily="34" charset="0"/>
              </a:rPr>
              <a:t>måter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4788024" y="3031200"/>
            <a:ext cx="3914478" cy="2990088"/>
            <a:chOff x="3059832" y="2204864"/>
            <a:chExt cx="3345099" cy="2573429"/>
          </a:xfrm>
        </p:grpSpPr>
        <p:sp>
          <p:nvSpPr>
            <p:cNvPr id="7" name="Freeform 6"/>
            <p:cNvSpPr/>
            <p:nvPr/>
          </p:nvSpPr>
          <p:spPr>
            <a:xfrm>
              <a:off x="3059832" y="2204864"/>
              <a:ext cx="3255693" cy="2573429"/>
            </a:xfrm>
            <a:custGeom>
              <a:avLst/>
              <a:gdLst>
                <a:gd name="connsiteX0" fmla="*/ 2111448 w 4263805"/>
                <a:gd name="connsiteY0" fmla="*/ 1336431 h 3221501"/>
                <a:gd name="connsiteX1" fmla="*/ 1745688 w 4263805"/>
                <a:gd name="connsiteY1" fmla="*/ 1547446 h 3221501"/>
                <a:gd name="connsiteX2" fmla="*/ 1548741 w 4263805"/>
                <a:gd name="connsiteY2" fmla="*/ 1617784 h 3221501"/>
                <a:gd name="connsiteX3" fmla="*/ 1450267 w 4263805"/>
                <a:gd name="connsiteY3" fmla="*/ 1631852 h 3221501"/>
                <a:gd name="connsiteX4" fmla="*/ 1182981 w 4263805"/>
                <a:gd name="connsiteY4" fmla="*/ 1617784 h 3221501"/>
                <a:gd name="connsiteX5" fmla="*/ 1140778 w 4263805"/>
                <a:gd name="connsiteY5" fmla="*/ 1561514 h 3221501"/>
                <a:gd name="connsiteX6" fmla="*/ 1126710 w 4263805"/>
                <a:gd name="connsiteY6" fmla="*/ 1505243 h 3221501"/>
                <a:gd name="connsiteX7" fmla="*/ 1098575 w 4263805"/>
                <a:gd name="connsiteY7" fmla="*/ 1434904 h 3221501"/>
                <a:gd name="connsiteX8" fmla="*/ 1112642 w 4263805"/>
                <a:gd name="connsiteY8" fmla="*/ 1266092 h 3221501"/>
                <a:gd name="connsiteX9" fmla="*/ 1154845 w 4263805"/>
                <a:gd name="connsiteY9" fmla="*/ 1237957 h 3221501"/>
                <a:gd name="connsiteX10" fmla="*/ 1225184 w 4263805"/>
                <a:gd name="connsiteY10" fmla="*/ 1153551 h 3221501"/>
                <a:gd name="connsiteX11" fmla="*/ 1253319 w 4263805"/>
                <a:gd name="connsiteY11" fmla="*/ 1111347 h 3221501"/>
                <a:gd name="connsiteX12" fmla="*/ 1253319 w 4263805"/>
                <a:gd name="connsiteY12" fmla="*/ 914400 h 3221501"/>
                <a:gd name="connsiteX13" fmla="*/ 1168913 w 4263805"/>
                <a:gd name="connsiteY13" fmla="*/ 886264 h 3221501"/>
                <a:gd name="connsiteX14" fmla="*/ 1098575 w 4263805"/>
                <a:gd name="connsiteY14" fmla="*/ 900332 h 3221501"/>
                <a:gd name="connsiteX15" fmla="*/ 1140778 w 4263805"/>
                <a:gd name="connsiteY15" fmla="*/ 1041009 h 3221501"/>
                <a:gd name="connsiteX16" fmla="*/ 1225184 w 4263805"/>
                <a:gd name="connsiteY16" fmla="*/ 1125415 h 3221501"/>
                <a:gd name="connsiteX17" fmla="*/ 1281455 w 4263805"/>
                <a:gd name="connsiteY17" fmla="*/ 1153551 h 3221501"/>
                <a:gd name="connsiteX18" fmla="*/ 1422132 w 4263805"/>
                <a:gd name="connsiteY18" fmla="*/ 1181686 h 3221501"/>
                <a:gd name="connsiteX19" fmla="*/ 1492470 w 4263805"/>
                <a:gd name="connsiteY19" fmla="*/ 1209821 h 3221501"/>
                <a:gd name="connsiteX20" fmla="*/ 1534673 w 4263805"/>
                <a:gd name="connsiteY20" fmla="*/ 1223889 h 3221501"/>
                <a:gd name="connsiteX21" fmla="*/ 1590944 w 4263805"/>
                <a:gd name="connsiteY21" fmla="*/ 1252024 h 3221501"/>
                <a:gd name="connsiteX22" fmla="*/ 1633147 w 4263805"/>
                <a:gd name="connsiteY22" fmla="*/ 1266092 h 3221501"/>
                <a:gd name="connsiteX23" fmla="*/ 1689418 w 4263805"/>
                <a:gd name="connsiteY23" fmla="*/ 1294227 h 3221501"/>
                <a:gd name="connsiteX24" fmla="*/ 1816027 w 4263805"/>
                <a:gd name="connsiteY24" fmla="*/ 1378634 h 3221501"/>
                <a:gd name="connsiteX25" fmla="*/ 1858230 w 4263805"/>
                <a:gd name="connsiteY25" fmla="*/ 1420837 h 3221501"/>
                <a:gd name="connsiteX26" fmla="*/ 1872298 w 4263805"/>
                <a:gd name="connsiteY26" fmla="*/ 1463040 h 3221501"/>
                <a:gd name="connsiteX27" fmla="*/ 1928568 w 4263805"/>
                <a:gd name="connsiteY27" fmla="*/ 1547446 h 3221501"/>
                <a:gd name="connsiteX28" fmla="*/ 1886365 w 4263805"/>
                <a:gd name="connsiteY28" fmla="*/ 1814732 h 3221501"/>
                <a:gd name="connsiteX29" fmla="*/ 1830095 w 4263805"/>
                <a:gd name="connsiteY29" fmla="*/ 1828800 h 3221501"/>
                <a:gd name="connsiteX30" fmla="*/ 1731621 w 4263805"/>
                <a:gd name="connsiteY30" fmla="*/ 1856935 h 3221501"/>
                <a:gd name="connsiteX31" fmla="*/ 1633147 w 4263805"/>
                <a:gd name="connsiteY31" fmla="*/ 1871003 h 3221501"/>
                <a:gd name="connsiteX32" fmla="*/ 1436199 w 4263805"/>
                <a:gd name="connsiteY32" fmla="*/ 1772529 h 3221501"/>
                <a:gd name="connsiteX33" fmla="*/ 1422132 w 4263805"/>
                <a:gd name="connsiteY33" fmla="*/ 1716258 h 3221501"/>
                <a:gd name="connsiteX34" fmla="*/ 1450267 w 4263805"/>
                <a:gd name="connsiteY34" fmla="*/ 1364566 h 3221501"/>
                <a:gd name="connsiteX35" fmla="*/ 1506538 w 4263805"/>
                <a:gd name="connsiteY35" fmla="*/ 1237957 h 3221501"/>
                <a:gd name="connsiteX36" fmla="*/ 1576876 w 4263805"/>
                <a:gd name="connsiteY36" fmla="*/ 1125415 h 3221501"/>
                <a:gd name="connsiteX37" fmla="*/ 1703485 w 4263805"/>
                <a:gd name="connsiteY37" fmla="*/ 1026941 h 3221501"/>
                <a:gd name="connsiteX38" fmla="*/ 1816027 w 4263805"/>
                <a:gd name="connsiteY38" fmla="*/ 956603 h 3221501"/>
                <a:gd name="connsiteX39" fmla="*/ 1914501 w 4263805"/>
                <a:gd name="connsiteY39" fmla="*/ 886264 h 3221501"/>
                <a:gd name="connsiteX40" fmla="*/ 1970772 w 4263805"/>
                <a:gd name="connsiteY40" fmla="*/ 829994 h 3221501"/>
                <a:gd name="connsiteX41" fmla="*/ 2027042 w 4263805"/>
                <a:gd name="connsiteY41" fmla="*/ 717452 h 3221501"/>
                <a:gd name="connsiteX42" fmla="*/ 2012975 w 4263805"/>
                <a:gd name="connsiteY42" fmla="*/ 647114 h 3221501"/>
                <a:gd name="connsiteX43" fmla="*/ 1900433 w 4263805"/>
                <a:gd name="connsiteY43" fmla="*/ 590843 h 3221501"/>
                <a:gd name="connsiteX44" fmla="*/ 1844162 w 4263805"/>
                <a:gd name="connsiteY44" fmla="*/ 548640 h 3221501"/>
                <a:gd name="connsiteX45" fmla="*/ 1689418 w 4263805"/>
                <a:gd name="connsiteY45" fmla="*/ 506437 h 3221501"/>
                <a:gd name="connsiteX46" fmla="*/ 1534673 w 4263805"/>
                <a:gd name="connsiteY46" fmla="*/ 534572 h 3221501"/>
                <a:gd name="connsiteX47" fmla="*/ 1478402 w 4263805"/>
                <a:gd name="connsiteY47" fmla="*/ 576775 h 3221501"/>
                <a:gd name="connsiteX48" fmla="*/ 1393996 w 4263805"/>
                <a:gd name="connsiteY48" fmla="*/ 703384 h 3221501"/>
                <a:gd name="connsiteX49" fmla="*/ 1393996 w 4263805"/>
                <a:gd name="connsiteY49" fmla="*/ 1111347 h 3221501"/>
                <a:gd name="connsiteX50" fmla="*/ 1379928 w 4263805"/>
                <a:gd name="connsiteY50" fmla="*/ 1420837 h 3221501"/>
                <a:gd name="connsiteX51" fmla="*/ 1267387 w 4263805"/>
                <a:gd name="connsiteY51" fmla="*/ 1561514 h 3221501"/>
                <a:gd name="connsiteX52" fmla="*/ 1211116 w 4263805"/>
                <a:gd name="connsiteY52" fmla="*/ 1617784 h 3221501"/>
                <a:gd name="connsiteX53" fmla="*/ 1056372 w 4263805"/>
                <a:gd name="connsiteY53" fmla="*/ 1645920 h 3221501"/>
                <a:gd name="connsiteX54" fmla="*/ 817221 w 4263805"/>
                <a:gd name="connsiteY54" fmla="*/ 1631852 h 3221501"/>
                <a:gd name="connsiteX55" fmla="*/ 873492 w 4263805"/>
                <a:gd name="connsiteY55" fmla="*/ 1477107 h 3221501"/>
                <a:gd name="connsiteX56" fmla="*/ 929762 w 4263805"/>
                <a:gd name="connsiteY56" fmla="*/ 1463040 h 3221501"/>
                <a:gd name="connsiteX57" fmla="*/ 1154845 w 4263805"/>
                <a:gd name="connsiteY57" fmla="*/ 1477107 h 3221501"/>
                <a:gd name="connsiteX58" fmla="*/ 1281455 w 4263805"/>
                <a:gd name="connsiteY58" fmla="*/ 1533378 h 3221501"/>
                <a:gd name="connsiteX59" fmla="*/ 1464335 w 4263805"/>
                <a:gd name="connsiteY59" fmla="*/ 1645920 h 3221501"/>
                <a:gd name="connsiteX60" fmla="*/ 1534673 w 4263805"/>
                <a:gd name="connsiteY60" fmla="*/ 1716258 h 3221501"/>
                <a:gd name="connsiteX61" fmla="*/ 1605012 w 4263805"/>
                <a:gd name="connsiteY61" fmla="*/ 1772529 h 3221501"/>
                <a:gd name="connsiteX62" fmla="*/ 1675350 w 4263805"/>
                <a:gd name="connsiteY62" fmla="*/ 1927274 h 3221501"/>
                <a:gd name="connsiteX63" fmla="*/ 1689418 w 4263805"/>
                <a:gd name="connsiteY63" fmla="*/ 1983544 h 3221501"/>
                <a:gd name="connsiteX64" fmla="*/ 1675350 w 4263805"/>
                <a:gd name="connsiteY64" fmla="*/ 2166424 h 3221501"/>
                <a:gd name="connsiteX65" fmla="*/ 1689418 w 4263805"/>
                <a:gd name="connsiteY65" fmla="*/ 2222695 h 3221501"/>
                <a:gd name="connsiteX66" fmla="*/ 1731621 w 4263805"/>
                <a:gd name="connsiteY66" fmla="*/ 2250831 h 3221501"/>
                <a:gd name="connsiteX67" fmla="*/ 1900433 w 4263805"/>
                <a:gd name="connsiteY67" fmla="*/ 2264898 h 3221501"/>
                <a:gd name="connsiteX68" fmla="*/ 2280261 w 4263805"/>
                <a:gd name="connsiteY68" fmla="*/ 2236763 h 3221501"/>
                <a:gd name="connsiteX69" fmla="*/ 2308396 w 4263805"/>
                <a:gd name="connsiteY69" fmla="*/ 2194560 h 3221501"/>
                <a:gd name="connsiteX70" fmla="*/ 2209922 w 4263805"/>
                <a:gd name="connsiteY70" fmla="*/ 1786597 h 3221501"/>
                <a:gd name="connsiteX71" fmla="*/ 2167719 w 4263805"/>
                <a:gd name="connsiteY71" fmla="*/ 1744394 h 3221501"/>
                <a:gd name="connsiteX72" fmla="*/ 2041110 w 4263805"/>
                <a:gd name="connsiteY72" fmla="*/ 1702191 h 3221501"/>
                <a:gd name="connsiteX73" fmla="*/ 1872298 w 4263805"/>
                <a:gd name="connsiteY73" fmla="*/ 1716258 h 3221501"/>
                <a:gd name="connsiteX74" fmla="*/ 1717553 w 4263805"/>
                <a:gd name="connsiteY74" fmla="*/ 1814732 h 3221501"/>
                <a:gd name="connsiteX75" fmla="*/ 1633147 w 4263805"/>
                <a:gd name="connsiteY75" fmla="*/ 1941341 h 3221501"/>
                <a:gd name="connsiteX76" fmla="*/ 1520605 w 4263805"/>
                <a:gd name="connsiteY76" fmla="*/ 2067951 h 3221501"/>
                <a:gd name="connsiteX77" fmla="*/ 1323658 w 4263805"/>
                <a:gd name="connsiteY77" fmla="*/ 2307101 h 3221501"/>
                <a:gd name="connsiteX78" fmla="*/ 1182981 w 4263805"/>
                <a:gd name="connsiteY78" fmla="*/ 2433711 h 3221501"/>
                <a:gd name="connsiteX79" fmla="*/ 1112642 w 4263805"/>
                <a:gd name="connsiteY79" fmla="*/ 2447778 h 3221501"/>
                <a:gd name="connsiteX80" fmla="*/ 1042304 w 4263805"/>
                <a:gd name="connsiteY80" fmla="*/ 2475914 h 3221501"/>
                <a:gd name="connsiteX81" fmla="*/ 704679 w 4263805"/>
                <a:gd name="connsiteY81" fmla="*/ 2461846 h 3221501"/>
                <a:gd name="connsiteX82" fmla="*/ 606205 w 4263805"/>
                <a:gd name="connsiteY82" fmla="*/ 2377440 h 3221501"/>
                <a:gd name="connsiteX83" fmla="*/ 578070 w 4263805"/>
                <a:gd name="connsiteY83" fmla="*/ 2293034 h 3221501"/>
                <a:gd name="connsiteX84" fmla="*/ 606205 w 4263805"/>
                <a:gd name="connsiteY84" fmla="*/ 2208627 h 3221501"/>
                <a:gd name="connsiteX85" fmla="*/ 676544 w 4263805"/>
                <a:gd name="connsiteY85" fmla="*/ 2138289 h 3221501"/>
                <a:gd name="connsiteX86" fmla="*/ 887559 w 4263805"/>
                <a:gd name="connsiteY86" fmla="*/ 2011680 h 3221501"/>
                <a:gd name="connsiteX87" fmla="*/ 1126710 w 4263805"/>
                <a:gd name="connsiteY87" fmla="*/ 1955409 h 3221501"/>
                <a:gd name="connsiteX88" fmla="*/ 1379928 w 4263805"/>
                <a:gd name="connsiteY88" fmla="*/ 1983544 h 3221501"/>
                <a:gd name="connsiteX89" fmla="*/ 1464335 w 4263805"/>
                <a:gd name="connsiteY89" fmla="*/ 2039815 h 3221501"/>
                <a:gd name="connsiteX90" fmla="*/ 1605012 w 4263805"/>
                <a:gd name="connsiteY90" fmla="*/ 2138289 h 3221501"/>
                <a:gd name="connsiteX91" fmla="*/ 1647215 w 4263805"/>
                <a:gd name="connsiteY91" fmla="*/ 2194560 h 3221501"/>
                <a:gd name="connsiteX92" fmla="*/ 1675350 w 4263805"/>
                <a:gd name="connsiteY92" fmla="*/ 2264898 h 3221501"/>
                <a:gd name="connsiteX93" fmla="*/ 1787892 w 4263805"/>
                <a:gd name="connsiteY93" fmla="*/ 2475914 h 3221501"/>
                <a:gd name="connsiteX94" fmla="*/ 1900433 w 4263805"/>
                <a:gd name="connsiteY94" fmla="*/ 2546252 h 3221501"/>
                <a:gd name="connsiteX95" fmla="*/ 2097381 w 4263805"/>
                <a:gd name="connsiteY95" fmla="*/ 2532184 h 3221501"/>
                <a:gd name="connsiteX96" fmla="*/ 2209922 w 4263805"/>
                <a:gd name="connsiteY96" fmla="*/ 2447778 h 3221501"/>
                <a:gd name="connsiteX97" fmla="*/ 2435005 w 4263805"/>
                <a:gd name="connsiteY97" fmla="*/ 2264898 h 3221501"/>
                <a:gd name="connsiteX98" fmla="*/ 2702292 w 4263805"/>
                <a:gd name="connsiteY98" fmla="*/ 2082018 h 3221501"/>
                <a:gd name="connsiteX99" fmla="*/ 2772630 w 4263805"/>
                <a:gd name="connsiteY99" fmla="*/ 2025747 h 3221501"/>
                <a:gd name="connsiteX100" fmla="*/ 2842968 w 4263805"/>
                <a:gd name="connsiteY100" fmla="*/ 1983544 h 3221501"/>
                <a:gd name="connsiteX101" fmla="*/ 2871104 w 4263805"/>
                <a:gd name="connsiteY101" fmla="*/ 1941341 h 3221501"/>
                <a:gd name="connsiteX102" fmla="*/ 2814833 w 4263805"/>
                <a:gd name="connsiteY102" fmla="*/ 1871003 h 3221501"/>
                <a:gd name="connsiteX103" fmla="*/ 2617885 w 4263805"/>
                <a:gd name="connsiteY103" fmla="*/ 1772529 h 3221501"/>
                <a:gd name="connsiteX104" fmla="*/ 2322464 w 4263805"/>
                <a:gd name="connsiteY104" fmla="*/ 1645920 h 3221501"/>
                <a:gd name="connsiteX105" fmla="*/ 1661282 w 4263805"/>
                <a:gd name="connsiteY105" fmla="*/ 1617784 h 3221501"/>
                <a:gd name="connsiteX106" fmla="*/ 1590944 w 4263805"/>
                <a:gd name="connsiteY106" fmla="*/ 1505243 h 3221501"/>
                <a:gd name="connsiteX107" fmla="*/ 1562808 w 4263805"/>
                <a:gd name="connsiteY107" fmla="*/ 1477107 h 3221501"/>
                <a:gd name="connsiteX108" fmla="*/ 1520605 w 4263805"/>
                <a:gd name="connsiteY108" fmla="*/ 1463040 h 3221501"/>
                <a:gd name="connsiteX109" fmla="*/ 1464335 w 4263805"/>
                <a:gd name="connsiteY109" fmla="*/ 1434904 h 3221501"/>
                <a:gd name="connsiteX110" fmla="*/ 1309590 w 4263805"/>
                <a:gd name="connsiteY110" fmla="*/ 1420837 h 3221501"/>
                <a:gd name="connsiteX111" fmla="*/ 1197048 w 4263805"/>
                <a:gd name="connsiteY111" fmla="*/ 1378634 h 3221501"/>
                <a:gd name="connsiteX112" fmla="*/ 1112642 w 4263805"/>
                <a:gd name="connsiteY112" fmla="*/ 1350498 h 3221501"/>
                <a:gd name="connsiteX113" fmla="*/ 1070439 w 4263805"/>
                <a:gd name="connsiteY113" fmla="*/ 1294227 h 3221501"/>
                <a:gd name="connsiteX114" fmla="*/ 1056372 w 4263805"/>
                <a:gd name="connsiteY114" fmla="*/ 1237957 h 3221501"/>
                <a:gd name="connsiteX115" fmla="*/ 1042304 w 4263805"/>
                <a:gd name="connsiteY115" fmla="*/ 1195754 h 3221501"/>
                <a:gd name="connsiteX116" fmla="*/ 1056372 w 4263805"/>
                <a:gd name="connsiteY116" fmla="*/ 970671 h 3221501"/>
                <a:gd name="connsiteX117" fmla="*/ 1070439 w 4263805"/>
                <a:gd name="connsiteY117" fmla="*/ 914400 h 3221501"/>
                <a:gd name="connsiteX118" fmla="*/ 1211116 w 4263805"/>
                <a:gd name="connsiteY118" fmla="*/ 844061 h 3221501"/>
                <a:gd name="connsiteX119" fmla="*/ 1253319 w 4263805"/>
                <a:gd name="connsiteY119" fmla="*/ 829994 h 3221501"/>
                <a:gd name="connsiteX120" fmla="*/ 1576876 w 4263805"/>
                <a:gd name="connsiteY120" fmla="*/ 858129 h 3221501"/>
                <a:gd name="connsiteX121" fmla="*/ 1633147 w 4263805"/>
                <a:gd name="connsiteY121" fmla="*/ 886264 h 3221501"/>
                <a:gd name="connsiteX122" fmla="*/ 1689418 w 4263805"/>
                <a:gd name="connsiteY122" fmla="*/ 900332 h 3221501"/>
                <a:gd name="connsiteX123" fmla="*/ 1717553 w 4263805"/>
                <a:gd name="connsiteY123" fmla="*/ 942535 h 3221501"/>
                <a:gd name="connsiteX124" fmla="*/ 1745688 w 4263805"/>
                <a:gd name="connsiteY124" fmla="*/ 970671 h 3221501"/>
                <a:gd name="connsiteX125" fmla="*/ 1759756 w 4263805"/>
                <a:gd name="connsiteY125" fmla="*/ 1012874 h 3221501"/>
                <a:gd name="connsiteX126" fmla="*/ 1717553 w 4263805"/>
                <a:gd name="connsiteY126" fmla="*/ 1111347 h 3221501"/>
                <a:gd name="connsiteX127" fmla="*/ 1703485 w 4263805"/>
                <a:gd name="connsiteY127" fmla="*/ 1167618 h 3221501"/>
                <a:gd name="connsiteX128" fmla="*/ 1605012 w 4263805"/>
                <a:gd name="connsiteY128" fmla="*/ 1294227 h 3221501"/>
                <a:gd name="connsiteX129" fmla="*/ 1450267 w 4263805"/>
                <a:gd name="connsiteY129" fmla="*/ 1491175 h 3221501"/>
                <a:gd name="connsiteX130" fmla="*/ 1337725 w 4263805"/>
                <a:gd name="connsiteY130" fmla="*/ 1688123 h 3221501"/>
                <a:gd name="connsiteX131" fmla="*/ 1281455 w 4263805"/>
                <a:gd name="connsiteY131" fmla="*/ 1744394 h 3221501"/>
                <a:gd name="connsiteX132" fmla="*/ 1211116 w 4263805"/>
                <a:gd name="connsiteY132" fmla="*/ 1871003 h 3221501"/>
                <a:gd name="connsiteX133" fmla="*/ 1253319 w 4263805"/>
                <a:gd name="connsiteY133" fmla="*/ 1927274 h 3221501"/>
                <a:gd name="connsiteX134" fmla="*/ 1408064 w 4263805"/>
                <a:gd name="connsiteY134" fmla="*/ 1969477 h 3221501"/>
                <a:gd name="connsiteX135" fmla="*/ 1830095 w 4263805"/>
                <a:gd name="connsiteY135" fmla="*/ 1941341 h 3221501"/>
                <a:gd name="connsiteX136" fmla="*/ 1956704 w 4263805"/>
                <a:gd name="connsiteY136" fmla="*/ 1913206 h 3221501"/>
                <a:gd name="connsiteX137" fmla="*/ 2181787 w 4263805"/>
                <a:gd name="connsiteY137" fmla="*/ 1758461 h 3221501"/>
                <a:gd name="connsiteX138" fmla="*/ 2238058 w 4263805"/>
                <a:gd name="connsiteY138" fmla="*/ 1674055 h 3221501"/>
                <a:gd name="connsiteX139" fmla="*/ 2322464 w 4263805"/>
                <a:gd name="connsiteY139" fmla="*/ 1547446 h 3221501"/>
                <a:gd name="connsiteX140" fmla="*/ 2350599 w 4263805"/>
                <a:gd name="connsiteY140" fmla="*/ 1463040 h 3221501"/>
                <a:gd name="connsiteX141" fmla="*/ 2294328 w 4263805"/>
                <a:gd name="connsiteY141" fmla="*/ 1153551 h 3221501"/>
                <a:gd name="connsiteX142" fmla="*/ 2153652 w 4263805"/>
                <a:gd name="connsiteY142" fmla="*/ 1055077 h 3221501"/>
                <a:gd name="connsiteX143" fmla="*/ 2055178 w 4263805"/>
                <a:gd name="connsiteY143" fmla="*/ 1012874 h 3221501"/>
                <a:gd name="connsiteX144" fmla="*/ 1816027 w 4263805"/>
                <a:gd name="connsiteY144" fmla="*/ 970671 h 3221501"/>
                <a:gd name="connsiteX145" fmla="*/ 1464335 w 4263805"/>
                <a:gd name="connsiteY145" fmla="*/ 1069144 h 3221501"/>
                <a:gd name="connsiteX146" fmla="*/ 1422132 w 4263805"/>
                <a:gd name="connsiteY146" fmla="*/ 1153551 h 3221501"/>
                <a:gd name="connsiteX147" fmla="*/ 1422132 w 4263805"/>
                <a:gd name="connsiteY147" fmla="*/ 1434904 h 3221501"/>
                <a:gd name="connsiteX148" fmla="*/ 1731621 w 4263805"/>
                <a:gd name="connsiteY148" fmla="*/ 1533378 h 3221501"/>
                <a:gd name="connsiteX149" fmla="*/ 2519412 w 4263805"/>
                <a:gd name="connsiteY149" fmla="*/ 1547446 h 3221501"/>
                <a:gd name="connsiteX150" fmla="*/ 2589750 w 4263805"/>
                <a:gd name="connsiteY150" fmla="*/ 1505243 h 3221501"/>
                <a:gd name="connsiteX151" fmla="*/ 2674156 w 4263805"/>
                <a:gd name="connsiteY151" fmla="*/ 1350498 h 3221501"/>
                <a:gd name="connsiteX152" fmla="*/ 2702292 w 4263805"/>
                <a:gd name="connsiteY152" fmla="*/ 1280160 h 3221501"/>
                <a:gd name="connsiteX153" fmla="*/ 2758562 w 4263805"/>
                <a:gd name="connsiteY153" fmla="*/ 1195754 h 3221501"/>
                <a:gd name="connsiteX154" fmla="*/ 2744495 w 4263805"/>
                <a:gd name="connsiteY154" fmla="*/ 1083212 h 3221501"/>
                <a:gd name="connsiteX155" fmla="*/ 2716359 w 4263805"/>
                <a:gd name="connsiteY155" fmla="*/ 1055077 h 3221501"/>
                <a:gd name="connsiteX156" fmla="*/ 2575682 w 4263805"/>
                <a:gd name="connsiteY156" fmla="*/ 984738 h 3221501"/>
                <a:gd name="connsiteX157" fmla="*/ 2491276 w 4263805"/>
                <a:gd name="connsiteY157" fmla="*/ 956603 h 3221501"/>
                <a:gd name="connsiteX158" fmla="*/ 2420938 w 4263805"/>
                <a:gd name="connsiteY158" fmla="*/ 928467 h 3221501"/>
                <a:gd name="connsiteX159" fmla="*/ 2280261 w 4263805"/>
                <a:gd name="connsiteY159" fmla="*/ 900332 h 3221501"/>
                <a:gd name="connsiteX160" fmla="*/ 2167719 w 4263805"/>
                <a:gd name="connsiteY160" fmla="*/ 872197 h 3221501"/>
                <a:gd name="connsiteX161" fmla="*/ 1787892 w 4263805"/>
                <a:gd name="connsiteY161" fmla="*/ 886264 h 3221501"/>
                <a:gd name="connsiteX162" fmla="*/ 1647215 w 4263805"/>
                <a:gd name="connsiteY162" fmla="*/ 942535 h 3221501"/>
                <a:gd name="connsiteX163" fmla="*/ 1520605 w 4263805"/>
                <a:gd name="connsiteY163" fmla="*/ 1153551 h 3221501"/>
                <a:gd name="connsiteX164" fmla="*/ 1675350 w 4263805"/>
                <a:gd name="connsiteY164" fmla="*/ 1448972 h 3221501"/>
                <a:gd name="connsiteX165" fmla="*/ 1759756 w 4263805"/>
                <a:gd name="connsiteY165" fmla="*/ 1505243 h 3221501"/>
                <a:gd name="connsiteX166" fmla="*/ 1984839 w 4263805"/>
                <a:gd name="connsiteY166" fmla="*/ 1589649 h 3221501"/>
                <a:gd name="connsiteX167" fmla="*/ 2223990 w 4263805"/>
                <a:gd name="connsiteY167" fmla="*/ 1533378 h 3221501"/>
                <a:gd name="connsiteX168" fmla="*/ 2238058 w 4263805"/>
                <a:gd name="connsiteY168" fmla="*/ 1491175 h 3221501"/>
                <a:gd name="connsiteX169" fmla="*/ 2195855 w 4263805"/>
                <a:gd name="connsiteY169" fmla="*/ 1477107 h 3221501"/>
                <a:gd name="connsiteX170" fmla="*/ 2153652 w 4263805"/>
                <a:gd name="connsiteY170" fmla="*/ 1491175 h 3221501"/>
                <a:gd name="connsiteX171" fmla="*/ 1886365 w 4263805"/>
                <a:gd name="connsiteY171" fmla="*/ 1688123 h 3221501"/>
                <a:gd name="connsiteX172" fmla="*/ 1576876 w 4263805"/>
                <a:gd name="connsiteY172" fmla="*/ 1899138 h 3221501"/>
                <a:gd name="connsiteX173" fmla="*/ 1436199 w 4263805"/>
                <a:gd name="connsiteY173" fmla="*/ 1997612 h 3221501"/>
                <a:gd name="connsiteX174" fmla="*/ 1154845 w 4263805"/>
                <a:gd name="connsiteY174" fmla="*/ 2194560 h 3221501"/>
                <a:gd name="connsiteX175" fmla="*/ 1098575 w 4263805"/>
                <a:gd name="connsiteY175" fmla="*/ 2208627 h 3221501"/>
                <a:gd name="connsiteX176" fmla="*/ 929762 w 4263805"/>
                <a:gd name="connsiteY176" fmla="*/ 2236763 h 3221501"/>
                <a:gd name="connsiteX177" fmla="*/ 746882 w 4263805"/>
                <a:gd name="connsiteY177" fmla="*/ 2222695 h 3221501"/>
                <a:gd name="connsiteX178" fmla="*/ 690612 w 4263805"/>
                <a:gd name="connsiteY178" fmla="*/ 2166424 h 3221501"/>
                <a:gd name="connsiteX179" fmla="*/ 535867 w 4263805"/>
                <a:gd name="connsiteY179" fmla="*/ 1969477 h 3221501"/>
                <a:gd name="connsiteX180" fmla="*/ 493664 w 4263805"/>
                <a:gd name="connsiteY180" fmla="*/ 1913206 h 3221501"/>
                <a:gd name="connsiteX181" fmla="*/ 437393 w 4263805"/>
                <a:gd name="connsiteY181" fmla="*/ 1814732 h 3221501"/>
                <a:gd name="connsiteX182" fmla="*/ 493664 w 4263805"/>
                <a:gd name="connsiteY182" fmla="*/ 1434904 h 3221501"/>
                <a:gd name="connsiteX183" fmla="*/ 521799 w 4263805"/>
                <a:gd name="connsiteY183" fmla="*/ 1308295 h 3221501"/>
                <a:gd name="connsiteX184" fmla="*/ 578070 w 4263805"/>
                <a:gd name="connsiteY184" fmla="*/ 1195754 h 3221501"/>
                <a:gd name="connsiteX185" fmla="*/ 634341 w 4263805"/>
                <a:gd name="connsiteY185" fmla="*/ 1055077 h 3221501"/>
                <a:gd name="connsiteX186" fmla="*/ 662476 w 4263805"/>
                <a:gd name="connsiteY186" fmla="*/ 914400 h 3221501"/>
                <a:gd name="connsiteX187" fmla="*/ 676544 w 4263805"/>
                <a:gd name="connsiteY187" fmla="*/ 872197 h 3221501"/>
                <a:gd name="connsiteX188" fmla="*/ 704679 w 4263805"/>
                <a:gd name="connsiteY188" fmla="*/ 844061 h 3221501"/>
                <a:gd name="connsiteX189" fmla="*/ 718747 w 4263805"/>
                <a:gd name="connsiteY189" fmla="*/ 787791 h 3221501"/>
                <a:gd name="connsiteX190" fmla="*/ 775018 w 4263805"/>
                <a:gd name="connsiteY190" fmla="*/ 745587 h 3221501"/>
                <a:gd name="connsiteX191" fmla="*/ 986033 w 4263805"/>
                <a:gd name="connsiteY191" fmla="*/ 647114 h 3221501"/>
                <a:gd name="connsiteX192" fmla="*/ 1309590 w 4263805"/>
                <a:gd name="connsiteY192" fmla="*/ 661181 h 3221501"/>
                <a:gd name="connsiteX193" fmla="*/ 1464335 w 4263805"/>
                <a:gd name="connsiteY193" fmla="*/ 703384 h 3221501"/>
                <a:gd name="connsiteX194" fmla="*/ 1590944 w 4263805"/>
                <a:gd name="connsiteY194" fmla="*/ 745587 h 3221501"/>
                <a:gd name="connsiteX195" fmla="*/ 1703485 w 4263805"/>
                <a:gd name="connsiteY195" fmla="*/ 787791 h 3221501"/>
                <a:gd name="connsiteX196" fmla="*/ 1745688 w 4263805"/>
                <a:gd name="connsiteY196" fmla="*/ 844061 h 3221501"/>
                <a:gd name="connsiteX197" fmla="*/ 1759756 w 4263805"/>
                <a:gd name="connsiteY197" fmla="*/ 914400 h 3221501"/>
                <a:gd name="connsiteX198" fmla="*/ 1745688 w 4263805"/>
                <a:gd name="connsiteY198" fmla="*/ 1519311 h 3221501"/>
                <a:gd name="connsiteX199" fmla="*/ 1661282 w 4263805"/>
                <a:gd name="connsiteY199" fmla="*/ 1617784 h 3221501"/>
                <a:gd name="connsiteX200" fmla="*/ 1590944 w 4263805"/>
                <a:gd name="connsiteY200" fmla="*/ 1730326 h 3221501"/>
                <a:gd name="connsiteX201" fmla="*/ 1408064 w 4263805"/>
                <a:gd name="connsiteY201" fmla="*/ 1871003 h 3221501"/>
                <a:gd name="connsiteX202" fmla="*/ 1365861 w 4263805"/>
                <a:gd name="connsiteY202" fmla="*/ 1899138 h 3221501"/>
                <a:gd name="connsiteX203" fmla="*/ 1309590 w 4263805"/>
                <a:gd name="connsiteY203" fmla="*/ 1913206 h 3221501"/>
                <a:gd name="connsiteX204" fmla="*/ 1267387 w 4263805"/>
                <a:gd name="connsiteY204" fmla="*/ 1899138 h 3221501"/>
                <a:gd name="connsiteX205" fmla="*/ 1253319 w 4263805"/>
                <a:gd name="connsiteY205" fmla="*/ 1842867 h 3221501"/>
                <a:gd name="connsiteX206" fmla="*/ 1225184 w 4263805"/>
                <a:gd name="connsiteY206" fmla="*/ 1786597 h 3221501"/>
                <a:gd name="connsiteX207" fmla="*/ 1197048 w 4263805"/>
                <a:gd name="connsiteY207" fmla="*/ 1688123 h 3221501"/>
                <a:gd name="connsiteX208" fmla="*/ 1309590 w 4263805"/>
                <a:gd name="connsiteY208" fmla="*/ 1125415 h 3221501"/>
                <a:gd name="connsiteX209" fmla="*/ 1422132 w 4263805"/>
                <a:gd name="connsiteY209" fmla="*/ 1083212 h 3221501"/>
                <a:gd name="connsiteX210" fmla="*/ 1562808 w 4263805"/>
                <a:gd name="connsiteY210" fmla="*/ 1069144 h 3221501"/>
                <a:gd name="connsiteX211" fmla="*/ 2195855 w 4263805"/>
                <a:gd name="connsiteY211" fmla="*/ 1083212 h 3221501"/>
                <a:gd name="connsiteX212" fmla="*/ 2322464 w 4263805"/>
                <a:gd name="connsiteY212" fmla="*/ 1125415 h 3221501"/>
                <a:gd name="connsiteX213" fmla="*/ 2449073 w 4263805"/>
                <a:gd name="connsiteY213" fmla="*/ 1209821 h 3221501"/>
                <a:gd name="connsiteX214" fmla="*/ 2463141 w 4263805"/>
                <a:gd name="connsiteY214" fmla="*/ 1561514 h 3221501"/>
                <a:gd name="connsiteX215" fmla="*/ 2322464 w 4263805"/>
                <a:gd name="connsiteY215" fmla="*/ 1772529 h 3221501"/>
                <a:gd name="connsiteX216" fmla="*/ 2125516 w 4263805"/>
                <a:gd name="connsiteY216" fmla="*/ 1927274 h 3221501"/>
                <a:gd name="connsiteX217" fmla="*/ 1801959 w 4263805"/>
                <a:gd name="connsiteY217" fmla="*/ 2067951 h 3221501"/>
                <a:gd name="connsiteX218" fmla="*/ 1703485 w 4263805"/>
                <a:gd name="connsiteY218" fmla="*/ 2082018 h 3221501"/>
                <a:gd name="connsiteX219" fmla="*/ 1393996 w 4263805"/>
                <a:gd name="connsiteY219" fmla="*/ 2053883 h 3221501"/>
                <a:gd name="connsiteX220" fmla="*/ 1295522 w 4263805"/>
                <a:gd name="connsiteY220" fmla="*/ 1983544 h 3221501"/>
                <a:gd name="connsiteX221" fmla="*/ 1154845 w 4263805"/>
                <a:gd name="connsiteY221" fmla="*/ 1772529 h 3221501"/>
                <a:gd name="connsiteX222" fmla="*/ 1056372 w 4263805"/>
                <a:gd name="connsiteY222" fmla="*/ 1659987 h 3221501"/>
                <a:gd name="connsiteX223" fmla="*/ 1000101 w 4263805"/>
                <a:gd name="connsiteY223" fmla="*/ 1533378 h 3221501"/>
                <a:gd name="connsiteX224" fmla="*/ 929762 w 4263805"/>
                <a:gd name="connsiteY224" fmla="*/ 1350498 h 3221501"/>
                <a:gd name="connsiteX225" fmla="*/ 929762 w 4263805"/>
                <a:gd name="connsiteY225" fmla="*/ 998806 h 3221501"/>
                <a:gd name="connsiteX226" fmla="*/ 986033 w 4263805"/>
                <a:gd name="connsiteY226" fmla="*/ 886264 h 3221501"/>
                <a:gd name="connsiteX227" fmla="*/ 1154845 w 4263805"/>
                <a:gd name="connsiteY227" fmla="*/ 675249 h 3221501"/>
                <a:gd name="connsiteX228" fmla="*/ 1225184 w 4263805"/>
                <a:gd name="connsiteY228" fmla="*/ 562707 h 3221501"/>
                <a:gd name="connsiteX229" fmla="*/ 1351793 w 4263805"/>
                <a:gd name="connsiteY229" fmla="*/ 436098 h 3221501"/>
                <a:gd name="connsiteX230" fmla="*/ 1520605 w 4263805"/>
                <a:gd name="connsiteY230" fmla="*/ 393895 h 3221501"/>
                <a:gd name="connsiteX231" fmla="*/ 1942636 w 4263805"/>
                <a:gd name="connsiteY231" fmla="*/ 407963 h 3221501"/>
                <a:gd name="connsiteX232" fmla="*/ 2069245 w 4263805"/>
                <a:gd name="connsiteY232" fmla="*/ 450166 h 3221501"/>
                <a:gd name="connsiteX233" fmla="*/ 2209922 w 4263805"/>
                <a:gd name="connsiteY233" fmla="*/ 478301 h 3221501"/>
                <a:gd name="connsiteX234" fmla="*/ 2322464 w 4263805"/>
                <a:gd name="connsiteY234" fmla="*/ 506437 h 3221501"/>
                <a:gd name="connsiteX235" fmla="*/ 2463141 w 4263805"/>
                <a:gd name="connsiteY235" fmla="*/ 576775 h 3221501"/>
                <a:gd name="connsiteX236" fmla="*/ 2505344 w 4263805"/>
                <a:gd name="connsiteY236" fmla="*/ 618978 h 3221501"/>
                <a:gd name="connsiteX237" fmla="*/ 2561615 w 4263805"/>
                <a:gd name="connsiteY237" fmla="*/ 703384 h 3221501"/>
                <a:gd name="connsiteX238" fmla="*/ 2617885 w 4263805"/>
                <a:gd name="connsiteY238" fmla="*/ 928467 h 3221501"/>
                <a:gd name="connsiteX239" fmla="*/ 2646021 w 4263805"/>
                <a:gd name="connsiteY239" fmla="*/ 1125415 h 3221501"/>
                <a:gd name="connsiteX240" fmla="*/ 2603818 w 4263805"/>
                <a:gd name="connsiteY240" fmla="*/ 1688123 h 3221501"/>
                <a:gd name="connsiteX241" fmla="*/ 2533479 w 4263805"/>
                <a:gd name="connsiteY241" fmla="*/ 1856935 h 3221501"/>
                <a:gd name="connsiteX242" fmla="*/ 2491276 w 4263805"/>
                <a:gd name="connsiteY242" fmla="*/ 1941341 h 3221501"/>
                <a:gd name="connsiteX243" fmla="*/ 2378735 w 4263805"/>
                <a:gd name="connsiteY243" fmla="*/ 2082018 h 3221501"/>
                <a:gd name="connsiteX244" fmla="*/ 2280261 w 4263805"/>
                <a:gd name="connsiteY244" fmla="*/ 2152357 h 3221501"/>
                <a:gd name="connsiteX245" fmla="*/ 2111448 w 4263805"/>
                <a:gd name="connsiteY245" fmla="*/ 2321169 h 3221501"/>
                <a:gd name="connsiteX246" fmla="*/ 1914501 w 4263805"/>
                <a:gd name="connsiteY246" fmla="*/ 2504049 h 3221501"/>
                <a:gd name="connsiteX247" fmla="*/ 1844162 w 4263805"/>
                <a:gd name="connsiteY247" fmla="*/ 2574387 h 3221501"/>
                <a:gd name="connsiteX248" fmla="*/ 1816027 w 4263805"/>
                <a:gd name="connsiteY248" fmla="*/ 2602523 h 3221501"/>
                <a:gd name="connsiteX249" fmla="*/ 1759756 w 4263805"/>
                <a:gd name="connsiteY249" fmla="*/ 2644726 h 3221501"/>
                <a:gd name="connsiteX250" fmla="*/ 1717553 w 4263805"/>
                <a:gd name="connsiteY250" fmla="*/ 2686929 h 3221501"/>
                <a:gd name="connsiteX251" fmla="*/ 1548741 w 4263805"/>
                <a:gd name="connsiteY251" fmla="*/ 2757267 h 3221501"/>
                <a:gd name="connsiteX252" fmla="*/ 1281455 w 4263805"/>
                <a:gd name="connsiteY252" fmla="*/ 2743200 h 3221501"/>
                <a:gd name="connsiteX253" fmla="*/ 1098575 w 4263805"/>
                <a:gd name="connsiteY253" fmla="*/ 2644726 h 3221501"/>
                <a:gd name="connsiteX254" fmla="*/ 929762 w 4263805"/>
                <a:gd name="connsiteY254" fmla="*/ 2588455 h 3221501"/>
                <a:gd name="connsiteX255" fmla="*/ 915695 w 4263805"/>
                <a:gd name="connsiteY255" fmla="*/ 2546252 h 3221501"/>
                <a:gd name="connsiteX256" fmla="*/ 971965 w 4263805"/>
                <a:gd name="connsiteY256" fmla="*/ 2504049 h 3221501"/>
                <a:gd name="connsiteX257" fmla="*/ 1056372 w 4263805"/>
                <a:gd name="connsiteY257" fmla="*/ 2447778 h 3221501"/>
                <a:gd name="connsiteX258" fmla="*/ 1126710 w 4263805"/>
                <a:gd name="connsiteY258" fmla="*/ 2391507 h 3221501"/>
                <a:gd name="connsiteX259" fmla="*/ 1379928 w 4263805"/>
                <a:gd name="connsiteY259" fmla="*/ 2321169 h 3221501"/>
                <a:gd name="connsiteX260" fmla="*/ 1872298 w 4263805"/>
                <a:gd name="connsiteY260" fmla="*/ 2349304 h 3221501"/>
                <a:gd name="connsiteX261" fmla="*/ 1942636 w 4263805"/>
                <a:gd name="connsiteY261" fmla="*/ 2419643 h 3221501"/>
                <a:gd name="connsiteX262" fmla="*/ 1998907 w 4263805"/>
                <a:gd name="connsiteY262" fmla="*/ 2461846 h 3221501"/>
                <a:gd name="connsiteX263" fmla="*/ 2153652 w 4263805"/>
                <a:gd name="connsiteY263" fmla="*/ 2546252 h 3221501"/>
                <a:gd name="connsiteX264" fmla="*/ 2238058 w 4263805"/>
                <a:gd name="connsiteY264" fmla="*/ 2574387 h 3221501"/>
                <a:gd name="connsiteX265" fmla="*/ 2477208 w 4263805"/>
                <a:gd name="connsiteY265" fmla="*/ 2546252 h 3221501"/>
                <a:gd name="connsiteX266" fmla="*/ 2617885 w 4263805"/>
                <a:gd name="connsiteY266" fmla="*/ 2405575 h 3221501"/>
                <a:gd name="connsiteX267" fmla="*/ 2716359 w 4263805"/>
                <a:gd name="connsiteY267" fmla="*/ 2293034 h 3221501"/>
                <a:gd name="connsiteX268" fmla="*/ 2772630 w 4263805"/>
                <a:gd name="connsiteY268" fmla="*/ 2025747 h 3221501"/>
                <a:gd name="connsiteX269" fmla="*/ 2744495 w 4263805"/>
                <a:gd name="connsiteY269" fmla="*/ 1856935 h 3221501"/>
                <a:gd name="connsiteX270" fmla="*/ 2533479 w 4263805"/>
                <a:gd name="connsiteY270" fmla="*/ 1674055 h 3221501"/>
                <a:gd name="connsiteX271" fmla="*/ 2406870 w 4263805"/>
                <a:gd name="connsiteY271" fmla="*/ 1603717 h 3221501"/>
                <a:gd name="connsiteX272" fmla="*/ 2280261 w 4263805"/>
                <a:gd name="connsiteY272" fmla="*/ 1519311 h 3221501"/>
                <a:gd name="connsiteX273" fmla="*/ 1844162 w 4263805"/>
                <a:gd name="connsiteY273" fmla="*/ 1420837 h 3221501"/>
                <a:gd name="connsiteX274" fmla="*/ 1576876 w 4263805"/>
                <a:gd name="connsiteY274" fmla="*/ 1448972 h 3221501"/>
                <a:gd name="connsiteX275" fmla="*/ 1492470 w 4263805"/>
                <a:gd name="connsiteY275" fmla="*/ 1491175 h 3221501"/>
                <a:gd name="connsiteX276" fmla="*/ 1309590 w 4263805"/>
                <a:gd name="connsiteY276" fmla="*/ 1533378 h 3221501"/>
                <a:gd name="connsiteX277" fmla="*/ 1140778 w 4263805"/>
                <a:gd name="connsiteY277" fmla="*/ 1491175 h 3221501"/>
                <a:gd name="connsiteX278" fmla="*/ 1098575 w 4263805"/>
                <a:gd name="connsiteY278" fmla="*/ 1448972 h 3221501"/>
                <a:gd name="connsiteX279" fmla="*/ 1070439 w 4263805"/>
                <a:gd name="connsiteY279" fmla="*/ 1350498 h 3221501"/>
                <a:gd name="connsiteX280" fmla="*/ 1056372 w 4263805"/>
                <a:gd name="connsiteY280" fmla="*/ 1308295 h 3221501"/>
                <a:gd name="connsiteX281" fmla="*/ 1084507 w 4263805"/>
                <a:gd name="connsiteY281" fmla="*/ 1167618 h 3221501"/>
                <a:gd name="connsiteX282" fmla="*/ 1140778 w 4263805"/>
                <a:gd name="connsiteY282" fmla="*/ 1111347 h 3221501"/>
                <a:gd name="connsiteX283" fmla="*/ 1337725 w 4263805"/>
                <a:gd name="connsiteY283" fmla="*/ 1012874 h 3221501"/>
                <a:gd name="connsiteX284" fmla="*/ 1436199 w 4263805"/>
                <a:gd name="connsiteY284" fmla="*/ 998806 h 3221501"/>
                <a:gd name="connsiteX285" fmla="*/ 1703485 w 4263805"/>
                <a:gd name="connsiteY285" fmla="*/ 1012874 h 3221501"/>
                <a:gd name="connsiteX286" fmla="*/ 1759756 w 4263805"/>
                <a:gd name="connsiteY286" fmla="*/ 1041009 h 3221501"/>
                <a:gd name="connsiteX287" fmla="*/ 1801959 w 4263805"/>
                <a:gd name="connsiteY287" fmla="*/ 1055077 h 3221501"/>
                <a:gd name="connsiteX288" fmla="*/ 1830095 w 4263805"/>
                <a:gd name="connsiteY288" fmla="*/ 1364566 h 3221501"/>
                <a:gd name="connsiteX289" fmla="*/ 1759756 w 4263805"/>
                <a:gd name="connsiteY289" fmla="*/ 1477107 h 3221501"/>
                <a:gd name="connsiteX290" fmla="*/ 1520605 w 4263805"/>
                <a:gd name="connsiteY290" fmla="*/ 1702191 h 3221501"/>
                <a:gd name="connsiteX291" fmla="*/ 1450267 w 4263805"/>
                <a:gd name="connsiteY291" fmla="*/ 1716258 h 3221501"/>
                <a:gd name="connsiteX292" fmla="*/ 1211116 w 4263805"/>
                <a:gd name="connsiteY292" fmla="*/ 1688123 h 3221501"/>
                <a:gd name="connsiteX293" fmla="*/ 1084507 w 4263805"/>
                <a:gd name="connsiteY293" fmla="*/ 1617784 h 3221501"/>
                <a:gd name="connsiteX294" fmla="*/ 1000101 w 4263805"/>
                <a:gd name="connsiteY294" fmla="*/ 1575581 h 3221501"/>
                <a:gd name="connsiteX295" fmla="*/ 760950 w 4263805"/>
                <a:gd name="connsiteY295" fmla="*/ 1406769 h 3221501"/>
                <a:gd name="connsiteX296" fmla="*/ 690612 w 4263805"/>
                <a:gd name="connsiteY296" fmla="*/ 1336431 h 3221501"/>
                <a:gd name="connsiteX297" fmla="*/ 648408 w 4263805"/>
                <a:gd name="connsiteY297" fmla="*/ 1280160 h 3221501"/>
                <a:gd name="connsiteX298" fmla="*/ 620273 w 4263805"/>
                <a:gd name="connsiteY298" fmla="*/ 1195754 h 3221501"/>
                <a:gd name="connsiteX299" fmla="*/ 606205 w 4263805"/>
                <a:gd name="connsiteY299" fmla="*/ 1097280 h 3221501"/>
                <a:gd name="connsiteX300" fmla="*/ 592138 w 4263805"/>
                <a:gd name="connsiteY300" fmla="*/ 1012874 h 3221501"/>
                <a:gd name="connsiteX301" fmla="*/ 606205 w 4263805"/>
                <a:gd name="connsiteY301" fmla="*/ 801858 h 3221501"/>
                <a:gd name="connsiteX302" fmla="*/ 634341 w 4263805"/>
                <a:gd name="connsiteY302" fmla="*/ 759655 h 3221501"/>
                <a:gd name="connsiteX303" fmla="*/ 760950 w 4263805"/>
                <a:gd name="connsiteY303" fmla="*/ 661181 h 3221501"/>
                <a:gd name="connsiteX304" fmla="*/ 929762 w 4263805"/>
                <a:gd name="connsiteY304" fmla="*/ 506437 h 3221501"/>
                <a:gd name="connsiteX305" fmla="*/ 957898 w 4263805"/>
                <a:gd name="connsiteY305" fmla="*/ 478301 h 3221501"/>
                <a:gd name="connsiteX306" fmla="*/ 1014168 w 4263805"/>
                <a:gd name="connsiteY306" fmla="*/ 464234 h 3221501"/>
                <a:gd name="connsiteX307" fmla="*/ 1337725 w 4263805"/>
                <a:gd name="connsiteY307" fmla="*/ 464234 h 3221501"/>
                <a:gd name="connsiteX308" fmla="*/ 1478402 w 4263805"/>
                <a:gd name="connsiteY308" fmla="*/ 576775 h 3221501"/>
                <a:gd name="connsiteX309" fmla="*/ 1703485 w 4263805"/>
                <a:gd name="connsiteY309" fmla="*/ 717452 h 3221501"/>
                <a:gd name="connsiteX310" fmla="*/ 1759756 w 4263805"/>
                <a:gd name="connsiteY310" fmla="*/ 829994 h 3221501"/>
                <a:gd name="connsiteX311" fmla="*/ 1703485 w 4263805"/>
                <a:gd name="connsiteY311" fmla="*/ 1209821 h 3221501"/>
                <a:gd name="connsiteX312" fmla="*/ 1675350 w 4263805"/>
                <a:gd name="connsiteY312" fmla="*/ 1252024 h 3221501"/>
                <a:gd name="connsiteX313" fmla="*/ 1689418 w 4263805"/>
                <a:gd name="connsiteY313" fmla="*/ 1336431 h 3221501"/>
                <a:gd name="connsiteX314" fmla="*/ 1745688 w 4263805"/>
                <a:gd name="connsiteY314" fmla="*/ 1364566 h 3221501"/>
                <a:gd name="connsiteX315" fmla="*/ 1900433 w 4263805"/>
                <a:gd name="connsiteY315" fmla="*/ 1406769 h 3221501"/>
                <a:gd name="connsiteX316" fmla="*/ 2322464 w 4263805"/>
                <a:gd name="connsiteY316" fmla="*/ 1350498 h 3221501"/>
                <a:gd name="connsiteX317" fmla="*/ 2561615 w 4263805"/>
                <a:gd name="connsiteY317" fmla="*/ 1223889 h 3221501"/>
                <a:gd name="connsiteX318" fmla="*/ 2660088 w 4263805"/>
                <a:gd name="connsiteY318" fmla="*/ 1181686 h 3221501"/>
                <a:gd name="connsiteX319" fmla="*/ 2716359 w 4263805"/>
                <a:gd name="connsiteY319" fmla="*/ 1153551 h 3221501"/>
                <a:gd name="connsiteX320" fmla="*/ 2814833 w 4263805"/>
                <a:gd name="connsiteY320" fmla="*/ 1041009 h 3221501"/>
                <a:gd name="connsiteX321" fmla="*/ 2842968 w 4263805"/>
                <a:gd name="connsiteY321" fmla="*/ 984738 h 3221501"/>
                <a:gd name="connsiteX322" fmla="*/ 2828901 w 4263805"/>
                <a:gd name="connsiteY322" fmla="*/ 773723 h 3221501"/>
                <a:gd name="connsiteX323" fmla="*/ 2772630 w 4263805"/>
                <a:gd name="connsiteY323" fmla="*/ 731520 h 3221501"/>
                <a:gd name="connsiteX324" fmla="*/ 2631953 w 4263805"/>
                <a:gd name="connsiteY324" fmla="*/ 689317 h 3221501"/>
                <a:gd name="connsiteX325" fmla="*/ 2266193 w 4263805"/>
                <a:gd name="connsiteY325" fmla="*/ 703384 h 3221501"/>
                <a:gd name="connsiteX326" fmla="*/ 2153652 w 4263805"/>
                <a:gd name="connsiteY326" fmla="*/ 717452 h 3221501"/>
                <a:gd name="connsiteX327" fmla="*/ 2012975 w 4263805"/>
                <a:gd name="connsiteY327" fmla="*/ 773723 h 3221501"/>
                <a:gd name="connsiteX328" fmla="*/ 1801959 w 4263805"/>
                <a:gd name="connsiteY328" fmla="*/ 844061 h 3221501"/>
                <a:gd name="connsiteX329" fmla="*/ 1759756 w 4263805"/>
                <a:gd name="connsiteY329" fmla="*/ 858129 h 3221501"/>
                <a:gd name="connsiteX330" fmla="*/ 1703485 w 4263805"/>
                <a:gd name="connsiteY330" fmla="*/ 914400 h 3221501"/>
                <a:gd name="connsiteX331" fmla="*/ 1605012 w 4263805"/>
                <a:gd name="connsiteY331" fmla="*/ 1153551 h 3221501"/>
                <a:gd name="connsiteX332" fmla="*/ 1590944 w 4263805"/>
                <a:gd name="connsiteY332" fmla="*/ 1237957 h 3221501"/>
                <a:gd name="connsiteX333" fmla="*/ 1562808 w 4263805"/>
                <a:gd name="connsiteY333" fmla="*/ 1364566 h 3221501"/>
                <a:gd name="connsiteX334" fmla="*/ 1520605 w 4263805"/>
                <a:gd name="connsiteY334" fmla="*/ 1716258 h 3221501"/>
                <a:gd name="connsiteX335" fmla="*/ 1492470 w 4263805"/>
                <a:gd name="connsiteY335" fmla="*/ 1800664 h 3221501"/>
                <a:gd name="connsiteX336" fmla="*/ 1478402 w 4263805"/>
                <a:gd name="connsiteY336" fmla="*/ 1856935 h 3221501"/>
                <a:gd name="connsiteX337" fmla="*/ 1408064 w 4263805"/>
                <a:gd name="connsiteY337" fmla="*/ 1969477 h 3221501"/>
                <a:gd name="connsiteX338" fmla="*/ 1211116 w 4263805"/>
                <a:gd name="connsiteY338" fmla="*/ 2138289 h 3221501"/>
                <a:gd name="connsiteX339" fmla="*/ 1140778 w 4263805"/>
                <a:gd name="connsiteY339" fmla="*/ 2180492 h 3221501"/>
                <a:gd name="connsiteX340" fmla="*/ 1098575 w 4263805"/>
                <a:gd name="connsiteY340" fmla="*/ 2208627 h 3221501"/>
                <a:gd name="connsiteX341" fmla="*/ 1042304 w 4263805"/>
                <a:gd name="connsiteY341" fmla="*/ 2250831 h 3221501"/>
                <a:gd name="connsiteX342" fmla="*/ 986033 w 4263805"/>
                <a:gd name="connsiteY342" fmla="*/ 2278966 h 3221501"/>
                <a:gd name="connsiteX343" fmla="*/ 676544 w 4263805"/>
                <a:gd name="connsiteY343" fmla="*/ 2194560 h 3221501"/>
                <a:gd name="connsiteX344" fmla="*/ 620273 w 4263805"/>
                <a:gd name="connsiteY344" fmla="*/ 2124221 h 3221501"/>
                <a:gd name="connsiteX345" fmla="*/ 592138 w 4263805"/>
                <a:gd name="connsiteY345" fmla="*/ 2053883 h 3221501"/>
                <a:gd name="connsiteX346" fmla="*/ 549935 w 4263805"/>
                <a:gd name="connsiteY346" fmla="*/ 1955409 h 3221501"/>
                <a:gd name="connsiteX347" fmla="*/ 578070 w 4263805"/>
                <a:gd name="connsiteY347" fmla="*/ 1730326 h 3221501"/>
                <a:gd name="connsiteX348" fmla="*/ 620273 w 4263805"/>
                <a:gd name="connsiteY348" fmla="*/ 1674055 h 3221501"/>
                <a:gd name="connsiteX349" fmla="*/ 831288 w 4263805"/>
                <a:gd name="connsiteY349" fmla="*/ 1561514 h 3221501"/>
                <a:gd name="connsiteX350" fmla="*/ 1070439 w 4263805"/>
                <a:gd name="connsiteY350" fmla="*/ 1491175 h 3221501"/>
                <a:gd name="connsiteX351" fmla="*/ 1408064 w 4263805"/>
                <a:gd name="connsiteY351" fmla="*/ 1505243 h 3221501"/>
                <a:gd name="connsiteX352" fmla="*/ 1492470 w 4263805"/>
                <a:gd name="connsiteY352" fmla="*/ 1561514 h 3221501"/>
                <a:gd name="connsiteX353" fmla="*/ 1605012 w 4263805"/>
                <a:gd name="connsiteY353" fmla="*/ 1716258 h 3221501"/>
                <a:gd name="connsiteX354" fmla="*/ 1633147 w 4263805"/>
                <a:gd name="connsiteY354" fmla="*/ 1814732 h 3221501"/>
                <a:gd name="connsiteX355" fmla="*/ 1661282 w 4263805"/>
                <a:gd name="connsiteY355" fmla="*/ 2124221 h 3221501"/>
                <a:gd name="connsiteX356" fmla="*/ 1675350 w 4263805"/>
                <a:gd name="connsiteY356" fmla="*/ 2461846 h 3221501"/>
                <a:gd name="connsiteX357" fmla="*/ 1689418 w 4263805"/>
                <a:gd name="connsiteY357" fmla="*/ 2602523 h 3221501"/>
                <a:gd name="connsiteX358" fmla="*/ 1703485 w 4263805"/>
                <a:gd name="connsiteY358" fmla="*/ 2672861 h 3221501"/>
                <a:gd name="connsiteX359" fmla="*/ 1773824 w 4263805"/>
                <a:gd name="connsiteY359" fmla="*/ 2715064 h 3221501"/>
                <a:gd name="connsiteX360" fmla="*/ 1900433 w 4263805"/>
                <a:gd name="connsiteY360" fmla="*/ 2799471 h 3221501"/>
                <a:gd name="connsiteX361" fmla="*/ 1984839 w 4263805"/>
                <a:gd name="connsiteY361" fmla="*/ 2827606 h 3221501"/>
                <a:gd name="connsiteX362" fmla="*/ 2055178 w 4263805"/>
                <a:gd name="connsiteY362" fmla="*/ 2855741 h 3221501"/>
                <a:gd name="connsiteX363" fmla="*/ 2294328 w 4263805"/>
                <a:gd name="connsiteY363" fmla="*/ 2827606 h 3221501"/>
                <a:gd name="connsiteX364" fmla="*/ 2420938 w 4263805"/>
                <a:gd name="connsiteY364" fmla="*/ 2729132 h 3221501"/>
                <a:gd name="connsiteX365" fmla="*/ 2646021 w 4263805"/>
                <a:gd name="connsiteY365" fmla="*/ 2532184 h 3221501"/>
                <a:gd name="connsiteX366" fmla="*/ 2857036 w 4263805"/>
                <a:gd name="connsiteY366" fmla="*/ 2335237 h 3221501"/>
                <a:gd name="connsiteX367" fmla="*/ 2941442 w 4263805"/>
                <a:gd name="connsiteY367" fmla="*/ 2236763 h 3221501"/>
                <a:gd name="connsiteX368" fmla="*/ 2941442 w 4263805"/>
                <a:gd name="connsiteY368" fmla="*/ 1913206 h 3221501"/>
                <a:gd name="connsiteX369" fmla="*/ 2885172 w 4263805"/>
                <a:gd name="connsiteY369" fmla="*/ 1772529 h 3221501"/>
                <a:gd name="connsiteX370" fmla="*/ 2828901 w 4263805"/>
                <a:gd name="connsiteY370" fmla="*/ 1645920 h 3221501"/>
                <a:gd name="connsiteX371" fmla="*/ 2617885 w 4263805"/>
                <a:gd name="connsiteY371" fmla="*/ 1448972 h 3221501"/>
                <a:gd name="connsiteX372" fmla="*/ 2463141 w 4263805"/>
                <a:gd name="connsiteY372" fmla="*/ 1364566 h 3221501"/>
                <a:gd name="connsiteX373" fmla="*/ 2209922 w 4263805"/>
                <a:gd name="connsiteY373" fmla="*/ 1308295 h 3221501"/>
                <a:gd name="connsiteX374" fmla="*/ 1942636 w 4263805"/>
                <a:gd name="connsiteY374" fmla="*/ 1322363 h 3221501"/>
                <a:gd name="connsiteX375" fmla="*/ 1605012 w 4263805"/>
                <a:gd name="connsiteY375" fmla="*/ 1448972 h 3221501"/>
                <a:gd name="connsiteX376" fmla="*/ 1422132 w 4263805"/>
                <a:gd name="connsiteY376" fmla="*/ 1617784 h 3221501"/>
                <a:gd name="connsiteX377" fmla="*/ 1351793 w 4263805"/>
                <a:gd name="connsiteY377" fmla="*/ 1674055 h 3221501"/>
                <a:gd name="connsiteX378" fmla="*/ 1309590 w 4263805"/>
                <a:gd name="connsiteY378" fmla="*/ 1730326 h 3221501"/>
                <a:gd name="connsiteX379" fmla="*/ 1211116 w 4263805"/>
                <a:gd name="connsiteY379" fmla="*/ 1899138 h 3221501"/>
                <a:gd name="connsiteX380" fmla="*/ 1154845 w 4263805"/>
                <a:gd name="connsiteY380" fmla="*/ 1997612 h 3221501"/>
                <a:gd name="connsiteX381" fmla="*/ 1070439 w 4263805"/>
                <a:gd name="connsiteY381" fmla="*/ 2166424 h 3221501"/>
                <a:gd name="connsiteX382" fmla="*/ 1028236 w 4263805"/>
                <a:gd name="connsiteY382" fmla="*/ 2321169 h 3221501"/>
                <a:gd name="connsiteX383" fmla="*/ 957898 w 4263805"/>
                <a:gd name="connsiteY383" fmla="*/ 2419643 h 3221501"/>
                <a:gd name="connsiteX384" fmla="*/ 915695 w 4263805"/>
                <a:gd name="connsiteY384" fmla="*/ 2447778 h 3221501"/>
                <a:gd name="connsiteX385" fmla="*/ 859424 w 4263805"/>
                <a:gd name="connsiteY385" fmla="*/ 2504049 h 3221501"/>
                <a:gd name="connsiteX386" fmla="*/ 690612 w 4263805"/>
                <a:gd name="connsiteY386" fmla="*/ 2588455 h 3221501"/>
                <a:gd name="connsiteX387" fmla="*/ 451461 w 4263805"/>
                <a:gd name="connsiteY387" fmla="*/ 2616591 h 3221501"/>
                <a:gd name="connsiteX388" fmla="*/ 254513 w 4263805"/>
                <a:gd name="connsiteY388" fmla="*/ 2588455 h 3221501"/>
                <a:gd name="connsiteX389" fmla="*/ 184175 w 4263805"/>
                <a:gd name="connsiteY389" fmla="*/ 2475914 h 3221501"/>
                <a:gd name="connsiteX390" fmla="*/ 43498 w 4263805"/>
                <a:gd name="connsiteY390" fmla="*/ 2293034 h 3221501"/>
                <a:gd name="connsiteX391" fmla="*/ 15362 w 4263805"/>
                <a:gd name="connsiteY391" fmla="*/ 2208627 h 3221501"/>
                <a:gd name="connsiteX392" fmla="*/ 1295 w 4263805"/>
                <a:gd name="connsiteY392" fmla="*/ 2124221 h 3221501"/>
                <a:gd name="connsiteX393" fmla="*/ 29430 w 4263805"/>
                <a:gd name="connsiteY393" fmla="*/ 1899138 h 3221501"/>
                <a:gd name="connsiteX394" fmla="*/ 57565 w 4263805"/>
                <a:gd name="connsiteY394" fmla="*/ 1842867 h 3221501"/>
                <a:gd name="connsiteX395" fmla="*/ 156039 w 4263805"/>
                <a:gd name="connsiteY395" fmla="*/ 1688123 h 3221501"/>
                <a:gd name="connsiteX396" fmla="*/ 198242 w 4263805"/>
                <a:gd name="connsiteY396" fmla="*/ 1617784 h 3221501"/>
                <a:gd name="connsiteX397" fmla="*/ 324852 w 4263805"/>
                <a:gd name="connsiteY397" fmla="*/ 1505243 h 3221501"/>
                <a:gd name="connsiteX398" fmla="*/ 423325 w 4263805"/>
                <a:gd name="connsiteY398" fmla="*/ 1463040 h 3221501"/>
                <a:gd name="connsiteX399" fmla="*/ 648408 w 4263805"/>
                <a:gd name="connsiteY399" fmla="*/ 1378634 h 3221501"/>
                <a:gd name="connsiteX400" fmla="*/ 760950 w 4263805"/>
                <a:gd name="connsiteY400" fmla="*/ 1336431 h 3221501"/>
                <a:gd name="connsiteX401" fmla="*/ 1028236 w 4263805"/>
                <a:gd name="connsiteY401" fmla="*/ 1209821 h 3221501"/>
                <a:gd name="connsiteX402" fmla="*/ 1182981 w 4263805"/>
                <a:gd name="connsiteY402" fmla="*/ 1181686 h 3221501"/>
                <a:gd name="connsiteX403" fmla="*/ 1323658 w 4263805"/>
                <a:gd name="connsiteY403" fmla="*/ 1139483 h 3221501"/>
                <a:gd name="connsiteX404" fmla="*/ 2477208 w 4263805"/>
                <a:gd name="connsiteY404" fmla="*/ 1111347 h 3221501"/>
                <a:gd name="connsiteX405" fmla="*/ 2674156 w 4263805"/>
                <a:gd name="connsiteY405" fmla="*/ 1026941 h 3221501"/>
                <a:gd name="connsiteX406" fmla="*/ 2730427 w 4263805"/>
                <a:gd name="connsiteY406" fmla="*/ 942535 h 3221501"/>
                <a:gd name="connsiteX407" fmla="*/ 2702292 w 4263805"/>
                <a:gd name="connsiteY407" fmla="*/ 745587 h 3221501"/>
                <a:gd name="connsiteX408" fmla="*/ 2336532 w 4263805"/>
                <a:gd name="connsiteY408" fmla="*/ 436098 h 3221501"/>
                <a:gd name="connsiteX409" fmla="*/ 2238058 w 4263805"/>
                <a:gd name="connsiteY409" fmla="*/ 393895 h 3221501"/>
                <a:gd name="connsiteX410" fmla="*/ 2125516 w 4263805"/>
                <a:gd name="connsiteY410" fmla="*/ 365760 h 3221501"/>
                <a:gd name="connsiteX411" fmla="*/ 1816027 w 4263805"/>
                <a:gd name="connsiteY411" fmla="*/ 337624 h 3221501"/>
                <a:gd name="connsiteX412" fmla="*/ 1675350 w 4263805"/>
                <a:gd name="connsiteY412" fmla="*/ 323557 h 3221501"/>
                <a:gd name="connsiteX413" fmla="*/ 1506538 w 4263805"/>
                <a:gd name="connsiteY413" fmla="*/ 281354 h 3221501"/>
                <a:gd name="connsiteX414" fmla="*/ 1323658 w 4263805"/>
                <a:gd name="connsiteY414" fmla="*/ 295421 h 3221501"/>
                <a:gd name="connsiteX415" fmla="*/ 1239252 w 4263805"/>
                <a:gd name="connsiteY415" fmla="*/ 337624 h 3221501"/>
                <a:gd name="connsiteX416" fmla="*/ 1168913 w 4263805"/>
                <a:gd name="connsiteY416" fmla="*/ 393895 h 3221501"/>
                <a:gd name="connsiteX417" fmla="*/ 1098575 w 4263805"/>
                <a:gd name="connsiteY417" fmla="*/ 478301 h 3221501"/>
                <a:gd name="connsiteX418" fmla="*/ 1084507 w 4263805"/>
                <a:gd name="connsiteY418" fmla="*/ 520504 h 3221501"/>
                <a:gd name="connsiteX419" fmla="*/ 1112642 w 4263805"/>
                <a:gd name="connsiteY419" fmla="*/ 773723 h 3221501"/>
                <a:gd name="connsiteX420" fmla="*/ 1168913 w 4263805"/>
                <a:gd name="connsiteY420" fmla="*/ 858129 h 3221501"/>
                <a:gd name="connsiteX421" fmla="*/ 1365861 w 4263805"/>
                <a:gd name="connsiteY421" fmla="*/ 1097280 h 3221501"/>
                <a:gd name="connsiteX422" fmla="*/ 1675350 w 4263805"/>
                <a:gd name="connsiteY422" fmla="*/ 1463040 h 3221501"/>
                <a:gd name="connsiteX423" fmla="*/ 1998907 w 4263805"/>
                <a:gd name="connsiteY423" fmla="*/ 1828800 h 3221501"/>
                <a:gd name="connsiteX424" fmla="*/ 2069245 w 4263805"/>
                <a:gd name="connsiteY424" fmla="*/ 1927274 h 3221501"/>
                <a:gd name="connsiteX425" fmla="*/ 2111448 w 4263805"/>
                <a:gd name="connsiteY425" fmla="*/ 2039815 h 3221501"/>
                <a:gd name="connsiteX426" fmla="*/ 2027042 w 4263805"/>
                <a:gd name="connsiteY426" fmla="*/ 2504049 h 3221501"/>
                <a:gd name="connsiteX427" fmla="*/ 1970772 w 4263805"/>
                <a:gd name="connsiteY427" fmla="*/ 2574387 h 3221501"/>
                <a:gd name="connsiteX428" fmla="*/ 1858230 w 4263805"/>
                <a:gd name="connsiteY428" fmla="*/ 2672861 h 3221501"/>
                <a:gd name="connsiteX429" fmla="*/ 1773824 w 4263805"/>
                <a:gd name="connsiteY429" fmla="*/ 2799471 h 3221501"/>
                <a:gd name="connsiteX430" fmla="*/ 1731621 w 4263805"/>
                <a:gd name="connsiteY430" fmla="*/ 2841674 h 3221501"/>
                <a:gd name="connsiteX431" fmla="*/ 1689418 w 4263805"/>
                <a:gd name="connsiteY431" fmla="*/ 2897944 h 3221501"/>
                <a:gd name="connsiteX432" fmla="*/ 1661282 w 4263805"/>
                <a:gd name="connsiteY432" fmla="*/ 2940147 h 3221501"/>
                <a:gd name="connsiteX433" fmla="*/ 1633147 w 4263805"/>
                <a:gd name="connsiteY433" fmla="*/ 2996418 h 3221501"/>
                <a:gd name="connsiteX434" fmla="*/ 1534673 w 4263805"/>
                <a:gd name="connsiteY434" fmla="*/ 3052689 h 3221501"/>
                <a:gd name="connsiteX435" fmla="*/ 1337725 w 4263805"/>
                <a:gd name="connsiteY435" fmla="*/ 3038621 h 3221501"/>
                <a:gd name="connsiteX436" fmla="*/ 1295522 w 4263805"/>
                <a:gd name="connsiteY436" fmla="*/ 2940147 h 3221501"/>
                <a:gd name="connsiteX437" fmla="*/ 1239252 w 4263805"/>
                <a:gd name="connsiteY437" fmla="*/ 2799471 h 3221501"/>
                <a:gd name="connsiteX438" fmla="*/ 1211116 w 4263805"/>
                <a:gd name="connsiteY438" fmla="*/ 2560320 h 3221501"/>
                <a:gd name="connsiteX439" fmla="*/ 1239252 w 4263805"/>
                <a:gd name="connsiteY439" fmla="*/ 1871003 h 3221501"/>
                <a:gd name="connsiteX440" fmla="*/ 1267387 w 4263805"/>
                <a:gd name="connsiteY440" fmla="*/ 1758461 h 3221501"/>
                <a:gd name="connsiteX441" fmla="*/ 1281455 w 4263805"/>
                <a:gd name="connsiteY441" fmla="*/ 1659987 h 3221501"/>
                <a:gd name="connsiteX442" fmla="*/ 1309590 w 4263805"/>
                <a:gd name="connsiteY442" fmla="*/ 1575581 h 3221501"/>
                <a:gd name="connsiteX443" fmla="*/ 1408064 w 4263805"/>
                <a:gd name="connsiteY443" fmla="*/ 1420837 h 3221501"/>
                <a:gd name="connsiteX444" fmla="*/ 1520605 w 4263805"/>
                <a:gd name="connsiteY444" fmla="*/ 1336431 h 3221501"/>
                <a:gd name="connsiteX445" fmla="*/ 1745688 w 4263805"/>
                <a:gd name="connsiteY445" fmla="*/ 1209821 h 3221501"/>
                <a:gd name="connsiteX446" fmla="*/ 1900433 w 4263805"/>
                <a:gd name="connsiteY446" fmla="*/ 1125415 h 3221501"/>
                <a:gd name="connsiteX447" fmla="*/ 1928568 w 4263805"/>
                <a:gd name="connsiteY447" fmla="*/ 1083212 h 3221501"/>
                <a:gd name="connsiteX448" fmla="*/ 1970772 w 4263805"/>
                <a:gd name="connsiteY448" fmla="*/ 1055077 h 3221501"/>
                <a:gd name="connsiteX449" fmla="*/ 1984839 w 4263805"/>
                <a:gd name="connsiteY449" fmla="*/ 998806 h 3221501"/>
                <a:gd name="connsiteX450" fmla="*/ 1970772 w 4263805"/>
                <a:gd name="connsiteY450" fmla="*/ 886264 h 3221501"/>
                <a:gd name="connsiteX451" fmla="*/ 1928568 w 4263805"/>
                <a:gd name="connsiteY451" fmla="*/ 858129 h 3221501"/>
                <a:gd name="connsiteX452" fmla="*/ 1787892 w 4263805"/>
                <a:gd name="connsiteY452" fmla="*/ 773723 h 3221501"/>
                <a:gd name="connsiteX453" fmla="*/ 1590944 w 4263805"/>
                <a:gd name="connsiteY453" fmla="*/ 801858 h 3221501"/>
                <a:gd name="connsiteX454" fmla="*/ 1506538 w 4263805"/>
                <a:gd name="connsiteY454" fmla="*/ 1041009 h 3221501"/>
                <a:gd name="connsiteX455" fmla="*/ 1492470 w 4263805"/>
                <a:gd name="connsiteY455" fmla="*/ 1097280 h 3221501"/>
                <a:gd name="connsiteX456" fmla="*/ 1506538 w 4263805"/>
                <a:gd name="connsiteY456" fmla="*/ 1252024 h 3221501"/>
                <a:gd name="connsiteX457" fmla="*/ 1520605 w 4263805"/>
                <a:gd name="connsiteY457" fmla="*/ 1294227 h 3221501"/>
                <a:gd name="connsiteX458" fmla="*/ 1689418 w 4263805"/>
                <a:gd name="connsiteY458" fmla="*/ 1434904 h 3221501"/>
                <a:gd name="connsiteX459" fmla="*/ 1998907 w 4263805"/>
                <a:gd name="connsiteY459" fmla="*/ 1688123 h 3221501"/>
                <a:gd name="connsiteX460" fmla="*/ 2125516 w 4263805"/>
                <a:gd name="connsiteY460" fmla="*/ 1814732 h 3221501"/>
                <a:gd name="connsiteX461" fmla="*/ 2308396 w 4263805"/>
                <a:gd name="connsiteY461" fmla="*/ 2039815 h 3221501"/>
                <a:gd name="connsiteX462" fmla="*/ 2378735 w 4263805"/>
                <a:gd name="connsiteY462" fmla="*/ 2264898 h 3221501"/>
                <a:gd name="connsiteX463" fmla="*/ 2406870 w 4263805"/>
                <a:gd name="connsiteY463" fmla="*/ 2405575 h 3221501"/>
                <a:gd name="connsiteX464" fmla="*/ 2378735 w 4263805"/>
                <a:gd name="connsiteY464" fmla="*/ 3108960 h 3221501"/>
                <a:gd name="connsiteX465" fmla="*/ 2336532 w 4263805"/>
                <a:gd name="connsiteY465" fmla="*/ 3193366 h 3221501"/>
                <a:gd name="connsiteX466" fmla="*/ 2294328 w 4263805"/>
                <a:gd name="connsiteY466" fmla="*/ 3221501 h 3221501"/>
                <a:gd name="connsiteX467" fmla="*/ 2111448 w 4263805"/>
                <a:gd name="connsiteY467" fmla="*/ 3207434 h 3221501"/>
                <a:gd name="connsiteX468" fmla="*/ 1984839 w 4263805"/>
                <a:gd name="connsiteY468" fmla="*/ 3108960 h 3221501"/>
                <a:gd name="connsiteX469" fmla="*/ 1914501 w 4263805"/>
                <a:gd name="connsiteY469" fmla="*/ 2926080 h 3221501"/>
                <a:gd name="connsiteX470" fmla="*/ 1942636 w 4263805"/>
                <a:gd name="connsiteY470" fmla="*/ 2138289 h 3221501"/>
                <a:gd name="connsiteX471" fmla="*/ 2012975 w 4263805"/>
                <a:gd name="connsiteY471" fmla="*/ 1983544 h 3221501"/>
                <a:gd name="connsiteX472" fmla="*/ 2322464 w 4263805"/>
                <a:gd name="connsiteY472" fmla="*/ 1547446 h 3221501"/>
                <a:gd name="connsiteX473" fmla="*/ 2575682 w 4263805"/>
                <a:gd name="connsiteY473" fmla="*/ 1153551 h 3221501"/>
                <a:gd name="connsiteX474" fmla="*/ 2631953 w 4263805"/>
                <a:gd name="connsiteY474" fmla="*/ 1026941 h 3221501"/>
                <a:gd name="connsiteX475" fmla="*/ 2730427 w 4263805"/>
                <a:gd name="connsiteY475" fmla="*/ 858129 h 3221501"/>
                <a:gd name="connsiteX476" fmla="*/ 2786698 w 4263805"/>
                <a:gd name="connsiteY476" fmla="*/ 731520 h 3221501"/>
                <a:gd name="connsiteX477" fmla="*/ 2786698 w 4263805"/>
                <a:gd name="connsiteY477" fmla="*/ 562707 h 3221501"/>
                <a:gd name="connsiteX478" fmla="*/ 2688224 w 4263805"/>
                <a:gd name="connsiteY478" fmla="*/ 492369 h 3221501"/>
                <a:gd name="connsiteX479" fmla="*/ 2111448 w 4263805"/>
                <a:gd name="connsiteY479" fmla="*/ 520504 h 3221501"/>
                <a:gd name="connsiteX480" fmla="*/ 2069245 w 4263805"/>
                <a:gd name="connsiteY480" fmla="*/ 534572 h 3221501"/>
                <a:gd name="connsiteX481" fmla="*/ 1956704 w 4263805"/>
                <a:gd name="connsiteY481" fmla="*/ 675249 h 3221501"/>
                <a:gd name="connsiteX482" fmla="*/ 1900433 w 4263805"/>
                <a:gd name="connsiteY482" fmla="*/ 745587 h 3221501"/>
                <a:gd name="connsiteX483" fmla="*/ 1830095 w 4263805"/>
                <a:gd name="connsiteY483" fmla="*/ 886264 h 3221501"/>
                <a:gd name="connsiteX484" fmla="*/ 1816027 w 4263805"/>
                <a:gd name="connsiteY484" fmla="*/ 956603 h 3221501"/>
                <a:gd name="connsiteX485" fmla="*/ 1816027 w 4263805"/>
                <a:gd name="connsiteY485" fmla="*/ 1294227 h 3221501"/>
                <a:gd name="connsiteX486" fmla="*/ 1844162 w 4263805"/>
                <a:gd name="connsiteY486" fmla="*/ 1392701 h 3221501"/>
                <a:gd name="connsiteX487" fmla="*/ 1984839 w 4263805"/>
                <a:gd name="connsiteY487" fmla="*/ 1589649 h 3221501"/>
                <a:gd name="connsiteX488" fmla="*/ 2041110 w 4263805"/>
                <a:gd name="connsiteY488" fmla="*/ 1674055 h 3221501"/>
                <a:gd name="connsiteX489" fmla="*/ 2097381 w 4263805"/>
                <a:gd name="connsiteY489" fmla="*/ 1786597 h 3221501"/>
                <a:gd name="connsiteX490" fmla="*/ 2153652 w 4263805"/>
                <a:gd name="connsiteY490" fmla="*/ 1927274 h 3221501"/>
                <a:gd name="connsiteX491" fmla="*/ 2139584 w 4263805"/>
                <a:gd name="connsiteY491" fmla="*/ 2067951 h 3221501"/>
                <a:gd name="connsiteX492" fmla="*/ 2012975 w 4263805"/>
                <a:gd name="connsiteY492" fmla="*/ 2166424 h 3221501"/>
                <a:gd name="connsiteX493" fmla="*/ 1717553 w 4263805"/>
                <a:gd name="connsiteY493" fmla="*/ 2264898 h 3221501"/>
                <a:gd name="connsiteX494" fmla="*/ 1211116 w 4263805"/>
                <a:gd name="connsiteY494" fmla="*/ 2208627 h 3221501"/>
                <a:gd name="connsiteX495" fmla="*/ 957898 w 4263805"/>
                <a:gd name="connsiteY495" fmla="*/ 2011680 h 3221501"/>
                <a:gd name="connsiteX496" fmla="*/ 831288 w 4263805"/>
                <a:gd name="connsiteY496" fmla="*/ 1674055 h 3221501"/>
                <a:gd name="connsiteX497" fmla="*/ 760950 w 4263805"/>
                <a:gd name="connsiteY497" fmla="*/ 1308295 h 3221501"/>
                <a:gd name="connsiteX498" fmla="*/ 775018 w 4263805"/>
                <a:gd name="connsiteY498" fmla="*/ 675249 h 3221501"/>
                <a:gd name="connsiteX499" fmla="*/ 817221 w 4263805"/>
                <a:gd name="connsiteY499" fmla="*/ 618978 h 3221501"/>
                <a:gd name="connsiteX500" fmla="*/ 915695 w 4263805"/>
                <a:gd name="connsiteY500" fmla="*/ 478301 h 3221501"/>
                <a:gd name="connsiteX501" fmla="*/ 1225184 w 4263805"/>
                <a:gd name="connsiteY501" fmla="*/ 281354 h 3221501"/>
                <a:gd name="connsiteX502" fmla="*/ 1351793 w 4263805"/>
                <a:gd name="connsiteY502" fmla="*/ 239151 h 3221501"/>
                <a:gd name="connsiteX503" fmla="*/ 1478402 w 4263805"/>
                <a:gd name="connsiteY503" fmla="*/ 295421 h 3221501"/>
                <a:gd name="connsiteX504" fmla="*/ 1562808 w 4263805"/>
                <a:gd name="connsiteY504" fmla="*/ 464234 h 3221501"/>
                <a:gd name="connsiteX505" fmla="*/ 1605012 w 4263805"/>
                <a:gd name="connsiteY505" fmla="*/ 1069144 h 3221501"/>
                <a:gd name="connsiteX506" fmla="*/ 1548741 w 4263805"/>
                <a:gd name="connsiteY506" fmla="*/ 1167618 h 3221501"/>
                <a:gd name="connsiteX507" fmla="*/ 1450267 w 4263805"/>
                <a:gd name="connsiteY507" fmla="*/ 1294227 h 3221501"/>
                <a:gd name="connsiteX508" fmla="*/ 1323658 w 4263805"/>
                <a:gd name="connsiteY508" fmla="*/ 1364566 h 3221501"/>
                <a:gd name="connsiteX509" fmla="*/ 986033 w 4263805"/>
                <a:gd name="connsiteY509" fmla="*/ 1266092 h 3221501"/>
                <a:gd name="connsiteX510" fmla="*/ 929762 w 4263805"/>
                <a:gd name="connsiteY510" fmla="*/ 1167618 h 3221501"/>
                <a:gd name="connsiteX511" fmla="*/ 873492 w 4263805"/>
                <a:gd name="connsiteY511" fmla="*/ 872197 h 3221501"/>
                <a:gd name="connsiteX512" fmla="*/ 901627 w 4263805"/>
                <a:gd name="connsiteY512" fmla="*/ 422031 h 3221501"/>
                <a:gd name="connsiteX513" fmla="*/ 1000101 w 4263805"/>
                <a:gd name="connsiteY513" fmla="*/ 281354 h 3221501"/>
                <a:gd name="connsiteX514" fmla="*/ 1126710 w 4263805"/>
                <a:gd name="connsiteY514" fmla="*/ 154744 h 3221501"/>
                <a:gd name="connsiteX515" fmla="*/ 1365861 w 4263805"/>
                <a:gd name="connsiteY515" fmla="*/ 14067 h 3221501"/>
                <a:gd name="connsiteX516" fmla="*/ 1464335 w 4263805"/>
                <a:gd name="connsiteY516" fmla="*/ 0 h 3221501"/>
                <a:gd name="connsiteX517" fmla="*/ 1998907 w 4263805"/>
                <a:gd name="connsiteY517" fmla="*/ 42203 h 3221501"/>
                <a:gd name="connsiteX518" fmla="*/ 2139584 w 4263805"/>
                <a:gd name="connsiteY518" fmla="*/ 126609 h 3221501"/>
                <a:gd name="connsiteX519" fmla="*/ 2252125 w 4263805"/>
                <a:gd name="connsiteY519" fmla="*/ 182880 h 3221501"/>
                <a:gd name="connsiteX520" fmla="*/ 2336532 w 4263805"/>
                <a:gd name="connsiteY520" fmla="*/ 267286 h 3221501"/>
                <a:gd name="connsiteX521" fmla="*/ 2435005 w 4263805"/>
                <a:gd name="connsiteY521" fmla="*/ 351692 h 3221501"/>
                <a:gd name="connsiteX522" fmla="*/ 2477208 w 4263805"/>
                <a:gd name="connsiteY522" fmla="*/ 422031 h 3221501"/>
                <a:gd name="connsiteX523" fmla="*/ 2533479 w 4263805"/>
                <a:gd name="connsiteY523" fmla="*/ 492369 h 3221501"/>
                <a:gd name="connsiteX524" fmla="*/ 2561615 w 4263805"/>
                <a:gd name="connsiteY524" fmla="*/ 633046 h 3221501"/>
                <a:gd name="connsiteX525" fmla="*/ 2477208 w 4263805"/>
                <a:gd name="connsiteY525" fmla="*/ 970671 h 3221501"/>
                <a:gd name="connsiteX526" fmla="*/ 2336532 w 4263805"/>
                <a:gd name="connsiteY526" fmla="*/ 1223889 h 3221501"/>
                <a:gd name="connsiteX527" fmla="*/ 2266193 w 4263805"/>
                <a:gd name="connsiteY527" fmla="*/ 1308295 h 3221501"/>
                <a:gd name="connsiteX528" fmla="*/ 2181787 w 4263805"/>
                <a:gd name="connsiteY528" fmla="*/ 1392701 h 3221501"/>
                <a:gd name="connsiteX529" fmla="*/ 2125516 w 4263805"/>
                <a:gd name="connsiteY529" fmla="*/ 1477107 h 3221501"/>
                <a:gd name="connsiteX530" fmla="*/ 1886365 w 4263805"/>
                <a:gd name="connsiteY530" fmla="*/ 1730326 h 3221501"/>
                <a:gd name="connsiteX531" fmla="*/ 1787892 w 4263805"/>
                <a:gd name="connsiteY531" fmla="*/ 1856935 h 3221501"/>
                <a:gd name="connsiteX532" fmla="*/ 1675350 w 4263805"/>
                <a:gd name="connsiteY532" fmla="*/ 1969477 h 3221501"/>
                <a:gd name="connsiteX533" fmla="*/ 1619079 w 4263805"/>
                <a:gd name="connsiteY533" fmla="*/ 2067951 h 3221501"/>
                <a:gd name="connsiteX534" fmla="*/ 1590944 w 4263805"/>
                <a:gd name="connsiteY534" fmla="*/ 2152357 h 3221501"/>
                <a:gd name="connsiteX535" fmla="*/ 1647215 w 4263805"/>
                <a:gd name="connsiteY535" fmla="*/ 2264898 h 3221501"/>
                <a:gd name="connsiteX536" fmla="*/ 1942636 w 4263805"/>
                <a:gd name="connsiteY536" fmla="*/ 2250831 h 3221501"/>
                <a:gd name="connsiteX537" fmla="*/ 2055178 w 4263805"/>
                <a:gd name="connsiteY537" fmla="*/ 2124221 h 3221501"/>
                <a:gd name="connsiteX538" fmla="*/ 2069245 w 4263805"/>
                <a:gd name="connsiteY538" fmla="*/ 1547446 h 3221501"/>
                <a:gd name="connsiteX539" fmla="*/ 1998907 w 4263805"/>
                <a:gd name="connsiteY539" fmla="*/ 1505243 h 3221501"/>
                <a:gd name="connsiteX540" fmla="*/ 1914501 w 4263805"/>
                <a:gd name="connsiteY540" fmla="*/ 1491175 h 3221501"/>
                <a:gd name="connsiteX541" fmla="*/ 1801959 w 4263805"/>
                <a:gd name="connsiteY541" fmla="*/ 1463040 h 3221501"/>
                <a:gd name="connsiteX542" fmla="*/ 1422132 w 4263805"/>
                <a:gd name="connsiteY542" fmla="*/ 1491175 h 3221501"/>
                <a:gd name="connsiteX543" fmla="*/ 1225184 w 4263805"/>
                <a:gd name="connsiteY543" fmla="*/ 1575581 h 3221501"/>
                <a:gd name="connsiteX544" fmla="*/ 1014168 w 4263805"/>
                <a:gd name="connsiteY544" fmla="*/ 1674055 h 3221501"/>
                <a:gd name="connsiteX545" fmla="*/ 901627 w 4263805"/>
                <a:gd name="connsiteY545" fmla="*/ 1617784 h 3221501"/>
                <a:gd name="connsiteX546" fmla="*/ 845356 w 4263805"/>
                <a:gd name="connsiteY546" fmla="*/ 1533378 h 3221501"/>
                <a:gd name="connsiteX547" fmla="*/ 831288 w 4263805"/>
                <a:gd name="connsiteY547" fmla="*/ 1463040 h 3221501"/>
                <a:gd name="connsiteX548" fmla="*/ 789085 w 4263805"/>
                <a:gd name="connsiteY548" fmla="*/ 1336431 h 3221501"/>
                <a:gd name="connsiteX549" fmla="*/ 859424 w 4263805"/>
                <a:gd name="connsiteY549" fmla="*/ 1069144 h 3221501"/>
                <a:gd name="connsiteX550" fmla="*/ 929762 w 4263805"/>
                <a:gd name="connsiteY550" fmla="*/ 998806 h 3221501"/>
                <a:gd name="connsiteX551" fmla="*/ 1154845 w 4263805"/>
                <a:gd name="connsiteY551" fmla="*/ 872197 h 3221501"/>
                <a:gd name="connsiteX552" fmla="*/ 1267387 w 4263805"/>
                <a:gd name="connsiteY552" fmla="*/ 844061 h 3221501"/>
                <a:gd name="connsiteX553" fmla="*/ 1872298 w 4263805"/>
                <a:gd name="connsiteY553" fmla="*/ 858129 h 3221501"/>
                <a:gd name="connsiteX554" fmla="*/ 1956704 w 4263805"/>
                <a:gd name="connsiteY554" fmla="*/ 900332 h 3221501"/>
                <a:gd name="connsiteX555" fmla="*/ 2097381 w 4263805"/>
                <a:gd name="connsiteY555" fmla="*/ 1041009 h 3221501"/>
                <a:gd name="connsiteX556" fmla="*/ 2167719 w 4263805"/>
                <a:gd name="connsiteY556" fmla="*/ 1209821 h 3221501"/>
                <a:gd name="connsiteX557" fmla="*/ 2139584 w 4263805"/>
                <a:gd name="connsiteY557" fmla="*/ 2011680 h 3221501"/>
                <a:gd name="connsiteX558" fmla="*/ 2097381 w 4263805"/>
                <a:gd name="connsiteY558" fmla="*/ 2110154 h 3221501"/>
                <a:gd name="connsiteX559" fmla="*/ 2055178 w 4263805"/>
                <a:gd name="connsiteY559" fmla="*/ 2236763 h 3221501"/>
                <a:gd name="connsiteX560" fmla="*/ 2012975 w 4263805"/>
                <a:gd name="connsiteY560" fmla="*/ 2321169 h 3221501"/>
                <a:gd name="connsiteX561" fmla="*/ 1717553 w 4263805"/>
                <a:gd name="connsiteY561" fmla="*/ 2574387 h 3221501"/>
                <a:gd name="connsiteX562" fmla="*/ 1619079 w 4263805"/>
                <a:gd name="connsiteY562" fmla="*/ 2644726 h 3221501"/>
                <a:gd name="connsiteX563" fmla="*/ 1422132 w 4263805"/>
                <a:gd name="connsiteY563" fmla="*/ 2785403 h 3221501"/>
                <a:gd name="connsiteX564" fmla="*/ 1309590 w 4263805"/>
                <a:gd name="connsiteY564" fmla="*/ 2827606 h 3221501"/>
                <a:gd name="connsiteX565" fmla="*/ 1281455 w 4263805"/>
                <a:gd name="connsiteY565" fmla="*/ 2883877 h 3221501"/>
                <a:gd name="connsiteX566" fmla="*/ 1492470 w 4263805"/>
                <a:gd name="connsiteY566" fmla="*/ 2968283 h 3221501"/>
                <a:gd name="connsiteX567" fmla="*/ 1745688 w 4263805"/>
                <a:gd name="connsiteY567" fmla="*/ 2996418 h 3221501"/>
                <a:gd name="connsiteX568" fmla="*/ 1984839 w 4263805"/>
                <a:gd name="connsiteY568" fmla="*/ 2982351 h 3221501"/>
                <a:gd name="connsiteX569" fmla="*/ 2209922 w 4263805"/>
                <a:gd name="connsiteY569" fmla="*/ 2827606 h 3221501"/>
                <a:gd name="connsiteX570" fmla="*/ 2336532 w 4263805"/>
                <a:gd name="connsiteY570" fmla="*/ 2729132 h 3221501"/>
                <a:gd name="connsiteX571" fmla="*/ 2435005 w 4263805"/>
                <a:gd name="connsiteY571" fmla="*/ 2602523 h 3221501"/>
                <a:gd name="connsiteX572" fmla="*/ 2533479 w 4263805"/>
                <a:gd name="connsiteY572" fmla="*/ 2489981 h 3221501"/>
                <a:gd name="connsiteX573" fmla="*/ 2646021 w 4263805"/>
                <a:gd name="connsiteY573" fmla="*/ 2335237 h 3221501"/>
                <a:gd name="connsiteX574" fmla="*/ 2674156 w 4263805"/>
                <a:gd name="connsiteY574" fmla="*/ 2194560 h 3221501"/>
                <a:gd name="connsiteX575" fmla="*/ 2533479 w 4263805"/>
                <a:gd name="connsiteY575" fmla="*/ 1702191 h 3221501"/>
                <a:gd name="connsiteX576" fmla="*/ 2308396 w 4263805"/>
                <a:gd name="connsiteY576" fmla="*/ 1547446 h 3221501"/>
                <a:gd name="connsiteX577" fmla="*/ 2097381 w 4263805"/>
                <a:gd name="connsiteY577" fmla="*/ 1378634 h 3221501"/>
                <a:gd name="connsiteX578" fmla="*/ 1956704 w 4263805"/>
                <a:gd name="connsiteY578" fmla="*/ 1336431 h 3221501"/>
                <a:gd name="connsiteX579" fmla="*/ 1900433 w 4263805"/>
                <a:gd name="connsiteY579" fmla="*/ 1308295 h 3221501"/>
                <a:gd name="connsiteX580" fmla="*/ 1801959 w 4263805"/>
                <a:gd name="connsiteY580" fmla="*/ 1294227 h 3221501"/>
                <a:gd name="connsiteX581" fmla="*/ 1647215 w 4263805"/>
                <a:gd name="connsiteY581" fmla="*/ 1266092 h 3221501"/>
                <a:gd name="connsiteX582" fmla="*/ 1562808 w 4263805"/>
                <a:gd name="connsiteY582" fmla="*/ 1139483 h 3221501"/>
                <a:gd name="connsiteX583" fmla="*/ 1576876 w 4263805"/>
                <a:gd name="connsiteY583" fmla="*/ 928467 h 3221501"/>
                <a:gd name="connsiteX584" fmla="*/ 1661282 w 4263805"/>
                <a:gd name="connsiteY584" fmla="*/ 801858 h 3221501"/>
                <a:gd name="connsiteX585" fmla="*/ 1731621 w 4263805"/>
                <a:gd name="connsiteY585" fmla="*/ 773723 h 3221501"/>
                <a:gd name="connsiteX586" fmla="*/ 1900433 w 4263805"/>
                <a:gd name="connsiteY586" fmla="*/ 717452 h 3221501"/>
                <a:gd name="connsiteX587" fmla="*/ 2027042 w 4263805"/>
                <a:gd name="connsiteY587" fmla="*/ 689317 h 3221501"/>
                <a:gd name="connsiteX588" fmla="*/ 2083313 w 4263805"/>
                <a:gd name="connsiteY588" fmla="*/ 675249 h 3221501"/>
                <a:gd name="connsiteX589" fmla="*/ 2266193 w 4263805"/>
                <a:gd name="connsiteY589" fmla="*/ 689317 h 3221501"/>
                <a:gd name="connsiteX590" fmla="*/ 2336532 w 4263805"/>
                <a:gd name="connsiteY590" fmla="*/ 745587 h 3221501"/>
                <a:gd name="connsiteX591" fmla="*/ 2392802 w 4263805"/>
                <a:gd name="connsiteY591" fmla="*/ 773723 h 3221501"/>
                <a:gd name="connsiteX592" fmla="*/ 2420938 w 4263805"/>
                <a:gd name="connsiteY592" fmla="*/ 829994 h 3221501"/>
                <a:gd name="connsiteX593" fmla="*/ 2477208 w 4263805"/>
                <a:gd name="connsiteY593" fmla="*/ 928467 h 3221501"/>
                <a:gd name="connsiteX594" fmla="*/ 2547547 w 4263805"/>
                <a:gd name="connsiteY594" fmla="*/ 1139483 h 3221501"/>
                <a:gd name="connsiteX595" fmla="*/ 2491276 w 4263805"/>
                <a:gd name="connsiteY595" fmla="*/ 1575581 h 3221501"/>
                <a:gd name="connsiteX596" fmla="*/ 2477208 w 4263805"/>
                <a:gd name="connsiteY596" fmla="*/ 1617784 h 3221501"/>
                <a:gd name="connsiteX597" fmla="*/ 2392802 w 4263805"/>
                <a:gd name="connsiteY597" fmla="*/ 1758461 h 3221501"/>
                <a:gd name="connsiteX598" fmla="*/ 2350599 w 4263805"/>
                <a:gd name="connsiteY598" fmla="*/ 1800664 h 3221501"/>
                <a:gd name="connsiteX599" fmla="*/ 2322464 w 4263805"/>
                <a:gd name="connsiteY599" fmla="*/ 1842867 h 3221501"/>
                <a:gd name="connsiteX600" fmla="*/ 2209922 w 4263805"/>
                <a:gd name="connsiteY600" fmla="*/ 1913206 h 3221501"/>
                <a:gd name="connsiteX601" fmla="*/ 2111448 w 4263805"/>
                <a:gd name="connsiteY601" fmla="*/ 1983544 h 3221501"/>
                <a:gd name="connsiteX602" fmla="*/ 2055178 w 4263805"/>
                <a:gd name="connsiteY602" fmla="*/ 1997612 h 3221501"/>
                <a:gd name="connsiteX603" fmla="*/ 1844162 w 4263805"/>
                <a:gd name="connsiteY603" fmla="*/ 1983544 h 3221501"/>
                <a:gd name="connsiteX604" fmla="*/ 1689418 w 4263805"/>
                <a:gd name="connsiteY604" fmla="*/ 1885071 h 3221501"/>
                <a:gd name="connsiteX605" fmla="*/ 1619079 w 4263805"/>
                <a:gd name="connsiteY605" fmla="*/ 1842867 h 3221501"/>
                <a:gd name="connsiteX606" fmla="*/ 1590944 w 4263805"/>
                <a:gd name="connsiteY606" fmla="*/ 1786597 h 3221501"/>
                <a:gd name="connsiteX607" fmla="*/ 1562808 w 4263805"/>
                <a:gd name="connsiteY607" fmla="*/ 1758461 h 3221501"/>
                <a:gd name="connsiteX608" fmla="*/ 1520605 w 4263805"/>
                <a:gd name="connsiteY608" fmla="*/ 1659987 h 3221501"/>
                <a:gd name="connsiteX609" fmla="*/ 1534673 w 4263805"/>
                <a:gd name="connsiteY609" fmla="*/ 1406769 h 3221501"/>
                <a:gd name="connsiteX610" fmla="*/ 1562808 w 4263805"/>
                <a:gd name="connsiteY610" fmla="*/ 1350498 h 3221501"/>
                <a:gd name="connsiteX611" fmla="*/ 1689418 w 4263805"/>
                <a:gd name="connsiteY611" fmla="*/ 1209821 h 3221501"/>
                <a:gd name="connsiteX612" fmla="*/ 1900433 w 4263805"/>
                <a:gd name="connsiteY612" fmla="*/ 1097280 h 3221501"/>
                <a:gd name="connsiteX613" fmla="*/ 2012975 w 4263805"/>
                <a:gd name="connsiteY613" fmla="*/ 1069144 h 3221501"/>
                <a:gd name="connsiteX614" fmla="*/ 2378735 w 4263805"/>
                <a:gd name="connsiteY614" fmla="*/ 1111347 h 3221501"/>
                <a:gd name="connsiteX615" fmla="*/ 2519412 w 4263805"/>
                <a:gd name="connsiteY615" fmla="*/ 1209821 h 3221501"/>
                <a:gd name="connsiteX616" fmla="*/ 2561615 w 4263805"/>
                <a:gd name="connsiteY616" fmla="*/ 1223889 h 3221501"/>
                <a:gd name="connsiteX617" fmla="*/ 2603818 w 4263805"/>
                <a:gd name="connsiteY617" fmla="*/ 1280160 h 3221501"/>
                <a:gd name="connsiteX618" fmla="*/ 2660088 w 4263805"/>
                <a:gd name="connsiteY618" fmla="*/ 1322363 h 3221501"/>
                <a:gd name="connsiteX619" fmla="*/ 2716359 w 4263805"/>
                <a:gd name="connsiteY619" fmla="*/ 1420837 h 3221501"/>
                <a:gd name="connsiteX620" fmla="*/ 2800765 w 4263805"/>
                <a:gd name="connsiteY620" fmla="*/ 1561514 h 3221501"/>
                <a:gd name="connsiteX621" fmla="*/ 2871104 w 4263805"/>
                <a:gd name="connsiteY621" fmla="*/ 1800664 h 3221501"/>
                <a:gd name="connsiteX622" fmla="*/ 2885172 w 4263805"/>
                <a:gd name="connsiteY622" fmla="*/ 1871003 h 3221501"/>
                <a:gd name="connsiteX623" fmla="*/ 2983645 w 4263805"/>
                <a:gd name="connsiteY623" fmla="*/ 1983544 h 3221501"/>
                <a:gd name="connsiteX624" fmla="*/ 3293135 w 4263805"/>
                <a:gd name="connsiteY624" fmla="*/ 2152357 h 3221501"/>
                <a:gd name="connsiteX625" fmla="*/ 3363473 w 4263805"/>
                <a:gd name="connsiteY625" fmla="*/ 2166424 h 3221501"/>
                <a:gd name="connsiteX626" fmla="*/ 3447879 w 4263805"/>
                <a:gd name="connsiteY626" fmla="*/ 2152357 h 3221501"/>
                <a:gd name="connsiteX627" fmla="*/ 3490082 w 4263805"/>
                <a:gd name="connsiteY627" fmla="*/ 2138289 h 3221501"/>
                <a:gd name="connsiteX628" fmla="*/ 3504150 w 4263805"/>
                <a:gd name="connsiteY628" fmla="*/ 2096086 h 3221501"/>
                <a:gd name="connsiteX629" fmla="*/ 3532285 w 4263805"/>
                <a:gd name="connsiteY629" fmla="*/ 1969477 h 3221501"/>
                <a:gd name="connsiteX630" fmla="*/ 3518218 w 4263805"/>
                <a:gd name="connsiteY630" fmla="*/ 1674055 h 3221501"/>
                <a:gd name="connsiteX631" fmla="*/ 3349405 w 4263805"/>
                <a:gd name="connsiteY631" fmla="*/ 1322363 h 3221501"/>
                <a:gd name="connsiteX632" fmla="*/ 3264999 w 4263805"/>
                <a:gd name="connsiteY632" fmla="*/ 1209821 h 3221501"/>
                <a:gd name="connsiteX633" fmla="*/ 3152458 w 4263805"/>
                <a:gd name="connsiteY633" fmla="*/ 1125415 h 3221501"/>
                <a:gd name="connsiteX634" fmla="*/ 3068052 w 4263805"/>
                <a:gd name="connsiteY634" fmla="*/ 1055077 h 3221501"/>
                <a:gd name="connsiteX635" fmla="*/ 2997713 w 4263805"/>
                <a:gd name="connsiteY635" fmla="*/ 984738 h 3221501"/>
                <a:gd name="connsiteX636" fmla="*/ 2828901 w 4263805"/>
                <a:gd name="connsiteY636" fmla="*/ 900332 h 3221501"/>
                <a:gd name="connsiteX637" fmla="*/ 2378735 w 4263805"/>
                <a:gd name="connsiteY637" fmla="*/ 914400 h 3221501"/>
                <a:gd name="connsiteX638" fmla="*/ 2294328 w 4263805"/>
                <a:gd name="connsiteY638" fmla="*/ 970671 h 3221501"/>
                <a:gd name="connsiteX639" fmla="*/ 2153652 w 4263805"/>
                <a:gd name="connsiteY639" fmla="*/ 1111347 h 3221501"/>
                <a:gd name="connsiteX640" fmla="*/ 2055178 w 4263805"/>
                <a:gd name="connsiteY640" fmla="*/ 1195754 h 3221501"/>
                <a:gd name="connsiteX641" fmla="*/ 1984839 w 4263805"/>
                <a:gd name="connsiteY641" fmla="*/ 1308295 h 3221501"/>
                <a:gd name="connsiteX642" fmla="*/ 1886365 w 4263805"/>
                <a:gd name="connsiteY642" fmla="*/ 1392701 h 3221501"/>
                <a:gd name="connsiteX643" fmla="*/ 1661282 w 4263805"/>
                <a:gd name="connsiteY643" fmla="*/ 1659987 h 3221501"/>
                <a:gd name="connsiteX644" fmla="*/ 1576876 w 4263805"/>
                <a:gd name="connsiteY644" fmla="*/ 1716258 h 3221501"/>
                <a:gd name="connsiteX645" fmla="*/ 1408064 w 4263805"/>
                <a:gd name="connsiteY645" fmla="*/ 1758461 h 3221501"/>
                <a:gd name="connsiteX646" fmla="*/ 1309590 w 4263805"/>
                <a:gd name="connsiteY646" fmla="*/ 1772529 h 3221501"/>
                <a:gd name="connsiteX647" fmla="*/ 957898 w 4263805"/>
                <a:gd name="connsiteY647" fmla="*/ 1758461 h 3221501"/>
                <a:gd name="connsiteX648" fmla="*/ 901627 w 4263805"/>
                <a:gd name="connsiteY648" fmla="*/ 1674055 h 3221501"/>
                <a:gd name="connsiteX649" fmla="*/ 873492 w 4263805"/>
                <a:gd name="connsiteY649" fmla="*/ 1631852 h 3221501"/>
                <a:gd name="connsiteX650" fmla="*/ 845356 w 4263805"/>
                <a:gd name="connsiteY650" fmla="*/ 1519311 h 3221501"/>
                <a:gd name="connsiteX651" fmla="*/ 831288 w 4263805"/>
                <a:gd name="connsiteY651" fmla="*/ 1477107 h 3221501"/>
                <a:gd name="connsiteX652" fmla="*/ 845356 w 4263805"/>
                <a:gd name="connsiteY652" fmla="*/ 1294227 h 3221501"/>
                <a:gd name="connsiteX653" fmla="*/ 887559 w 4263805"/>
                <a:gd name="connsiteY653" fmla="*/ 1252024 h 3221501"/>
                <a:gd name="connsiteX654" fmla="*/ 1014168 w 4263805"/>
                <a:gd name="connsiteY654" fmla="*/ 1139483 h 3221501"/>
                <a:gd name="connsiteX655" fmla="*/ 1056372 w 4263805"/>
                <a:gd name="connsiteY655" fmla="*/ 1125415 h 3221501"/>
                <a:gd name="connsiteX656" fmla="*/ 1225184 w 4263805"/>
                <a:gd name="connsiteY656" fmla="*/ 1069144 h 3221501"/>
                <a:gd name="connsiteX657" fmla="*/ 1576876 w 4263805"/>
                <a:gd name="connsiteY657" fmla="*/ 1083212 h 3221501"/>
                <a:gd name="connsiteX658" fmla="*/ 1787892 w 4263805"/>
                <a:gd name="connsiteY658" fmla="*/ 1181686 h 3221501"/>
                <a:gd name="connsiteX659" fmla="*/ 2027042 w 4263805"/>
                <a:gd name="connsiteY659" fmla="*/ 1350498 h 3221501"/>
                <a:gd name="connsiteX660" fmla="*/ 2069245 w 4263805"/>
                <a:gd name="connsiteY660" fmla="*/ 1406769 h 3221501"/>
                <a:gd name="connsiteX661" fmla="*/ 2097381 w 4263805"/>
                <a:gd name="connsiteY661" fmla="*/ 1477107 h 3221501"/>
                <a:gd name="connsiteX662" fmla="*/ 2097381 w 4263805"/>
                <a:gd name="connsiteY662" fmla="*/ 1913206 h 3221501"/>
                <a:gd name="connsiteX663" fmla="*/ 2083313 w 4263805"/>
                <a:gd name="connsiteY663" fmla="*/ 1955409 h 3221501"/>
                <a:gd name="connsiteX664" fmla="*/ 1872298 w 4263805"/>
                <a:gd name="connsiteY664" fmla="*/ 2124221 h 3221501"/>
                <a:gd name="connsiteX665" fmla="*/ 1717553 w 4263805"/>
                <a:gd name="connsiteY665" fmla="*/ 2194560 h 3221501"/>
                <a:gd name="connsiteX666" fmla="*/ 1647215 w 4263805"/>
                <a:gd name="connsiteY666" fmla="*/ 2208627 h 3221501"/>
                <a:gd name="connsiteX667" fmla="*/ 1450267 w 4263805"/>
                <a:gd name="connsiteY667" fmla="*/ 2194560 h 3221501"/>
                <a:gd name="connsiteX668" fmla="*/ 1323658 w 4263805"/>
                <a:gd name="connsiteY668" fmla="*/ 2067951 h 3221501"/>
                <a:gd name="connsiteX669" fmla="*/ 1281455 w 4263805"/>
                <a:gd name="connsiteY669" fmla="*/ 1997612 h 3221501"/>
                <a:gd name="connsiteX670" fmla="*/ 1225184 w 4263805"/>
                <a:gd name="connsiteY670" fmla="*/ 1871003 h 3221501"/>
                <a:gd name="connsiteX671" fmla="*/ 1211116 w 4263805"/>
                <a:gd name="connsiteY671" fmla="*/ 1786597 h 3221501"/>
                <a:gd name="connsiteX672" fmla="*/ 1253319 w 4263805"/>
                <a:gd name="connsiteY672" fmla="*/ 1547446 h 3221501"/>
                <a:gd name="connsiteX673" fmla="*/ 1365861 w 4263805"/>
                <a:gd name="connsiteY673" fmla="*/ 1477107 h 3221501"/>
                <a:gd name="connsiteX674" fmla="*/ 1422132 w 4263805"/>
                <a:gd name="connsiteY674" fmla="*/ 1434904 h 3221501"/>
                <a:gd name="connsiteX675" fmla="*/ 1605012 w 4263805"/>
                <a:gd name="connsiteY675" fmla="*/ 1378634 h 3221501"/>
                <a:gd name="connsiteX676" fmla="*/ 1647215 w 4263805"/>
                <a:gd name="connsiteY676" fmla="*/ 1364566 h 3221501"/>
                <a:gd name="connsiteX677" fmla="*/ 1900433 w 4263805"/>
                <a:gd name="connsiteY677" fmla="*/ 1336431 h 3221501"/>
                <a:gd name="connsiteX678" fmla="*/ 2125516 w 4263805"/>
                <a:gd name="connsiteY678" fmla="*/ 1350498 h 3221501"/>
                <a:gd name="connsiteX679" fmla="*/ 2238058 w 4263805"/>
                <a:gd name="connsiteY679" fmla="*/ 1406769 h 3221501"/>
                <a:gd name="connsiteX680" fmla="*/ 2294328 w 4263805"/>
                <a:gd name="connsiteY680" fmla="*/ 1434904 h 3221501"/>
                <a:gd name="connsiteX681" fmla="*/ 2477208 w 4263805"/>
                <a:gd name="connsiteY681" fmla="*/ 1575581 h 3221501"/>
                <a:gd name="connsiteX682" fmla="*/ 2533479 w 4263805"/>
                <a:gd name="connsiteY682" fmla="*/ 1631852 h 3221501"/>
                <a:gd name="connsiteX683" fmla="*/ 2561615 w 4263805"/>
                <a:gd name="connsiteY683" fmla="*/ 1716258 h 3221501"/>
                <a:gd name="connsiteX684" fmla="*/ 2589750 w 4263805"/>
                <a:gd name="connsiteY684" fmla="*/ 1828800 h 3221501"/>
                <a:gd name="connsiteX685" fmla="*/ 2631953 w 4263805"/>
                <a:gd name="connsiteY685" fmla="*/ 1786597 h 3221501"/>
                <a:gd name="connsiteX686" fmla="*/ 2941442 w 4263805"/>
                <a:gd name="connsiteY686" fmla="*/ 1772529 h 3221501"/>
                <a:gd name="connsiteX687" fmla="*/ 3025848 w 4263805"/>
                <a:gd name="connsiteY687" fmla="*/ 1800664 h 3221501"/>
                <a:gd name="connsiteX688" fmla="*/ 3082119 w 4263805"/>
                <a:gd name="connsiteY688" fmla="*/ 1871003 h 3221501"/>
                <a:gd name="connsiteX689" fmla="*/ 3152458 w 4263805"/>
                <a:gd name="connsiteY689" fmla="*/ 1856935 h 3221501"/>
                <a:gd name="connsiteX690" fmla="*/ 3208728 w 4263805"/>
                <a:gd name="connsiteY690" fmla="*/ 1814732 h 3221501"/>
                <a:gd name="connsiteX691" fmla="*/ 3279067 w 4263805"/>
                <a:gd name="connsiteY691" fmla="*/ 1758461 h 3221501"/>
                <a:gd name="connsiteX692" fmla="*/ 3264999 w 4263805"/>
                <a:gd name="connsiteY692" fmla="*/ 1659987 h 3221501"/>
                <a:gd name="connsiteX693" fmla="*/ 3264999 w 4263805"/>
                <a:gd name="connsiteY693" fmla="*/ 1603717 h 3221501"/>
                <a:gd name="connsiteX694" fmla="*/ 3560421 w 4263805"/>
                <a:gd name="connsiteY694" fmla="*/ 1617784 h 3221501"/>
                <a:gd name="connsiteX695" fmla="*/ 3574488 w 4263805"/>
                <a:gd name="connsiteY695" fmla="*/ 1659987 h 3221501"/>
                <a:gd name="connsiteX696" fmla="*/ 3644827 w 4263805"/>
                <a:gd name="connsiteY696" fmla="*/ 1716258 h 3221501"/>
                <a:gd name="connsiteX697" fmla="*/ 3672962 w 4263805"/>
                <a:gd name="connsiteY697" fmla="*/ 1744394 h 3221501"/>
                <a:gd name="connsiteX698" fmla="*/ 3771436 w 4263805"/>
                <a:gd name="connsiteY698" fmla="*/ 1772529 h 3221501"/>
                <a:gd name="connsiteX699" fmla="*/ 3813639 w 4263805"/>
                <a:gd name="connsiteY699" fmla="*/ 1786597 h 3221501"/>
                <a:gd name="connsiteX700" fmla="*/ 3883978 w 4263805"/>
                <a:gd name="connsiteY700" fmla="*/ 1800664 h 3221501"/>
                <a:gd name="connsiteX701" fmla="*/ 3968384 w 4263805"/>
                <a:gd name="connsiteY701" fmla="*/ 1828800 h 3221501"/>
                <a:gd name="connsiteX702" fmla="*/ 4052790 w 4263805"/>
                <a:gd name="connsiteY702" fmla="*/ 1856935 h 3221501"/>
                <a:gd name="connsiteX703" fmla="*/ 4094993 w 4263805"/>
                <a:gd name="connsiteY703" fmla="*/ 1871003 h 3221501"/>
                <a:gd name="connsiteX704" fmla="*/ 4263805 w 4263805"/>
                <a:gd name="connsiteY704" fmla="*/ 1871003 h 32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</a:cxnLst>
              <a:rect l="l" t="t" r="r" b="b"/>
              <a:pathLst>
                <a:path w="4263805" h="3221501">
                  <a:moveTo>
                    <a:pt x="2111448" y="1336431"/>
                  </a:moveTo>
                  <a:cubicBezTo>
                    <a:pt x="1978410" y="1469469"/>
                    <a:pt x="2058078" y="1401664"/>
                    <a:pt x="1745688" y="1547446"/>
                  </a:cubicBezTo>
                  <a:cubicBezTo>
                    <a:pt x="1731799" y="1553928"/>
                    <a:pt x="1577575" y="1611130"/>
                    <a:pt x="1548741" y="1617784"/>
                  </a:cubicBezTo>
                  <a:cubicBezTo>
                    <a:pt x="1516432" y="1625240"/>
                    <a:pt x="1483092" y="1627163"/>
                    <a:pt x="1450267" y="1631852"/>
                  </a:cubicBezTo>
                  <a:cubicBezTo>
                    <a:pt x="1361172" y="1627163"/>
                    <a:pt x="1269981" y="1637557"/>
                    <a:pt x="1182981" y="1617784"/>
                  </a:cubicBezTo>
                  <a:cubicBezTo>
                    <a:pt x="1160118" y="1612588"/>
                    <a:pt x="1151263" y="1582485"/>
                    <a:pt x="1140778" y="1561514"/>
                  </a:cubicBezTo>
                  <a:cubicBezTo>
                    <a:pt x="1132131" y="1544221"/>
                    <a:pt x="1132824" y="1523585"/>
                    <a:pt x="1126710" y="1505243"/>
                  </a:cubicBezTo>
                  <a:cubicBezTo>
                    <a:pt x="1118725" y="1481286"/>
                    <a:pt x="1107953" y="1458350"/>
                    <a:pt x="1098575" y="1434904"/>
                  </a:cubicBezTo>
                  <a:cubicBezTo>
                    <a:pt x="1103264" y="1378633"/>
                    <a:pt x="1097130" y="1320385"/>
                    <a:pt x="1112642" y="1266092"/>
                  </a:cubicBezTo>
                  <a:cubicBezTo>
                    <a:pt x="1117287" y="1249835"/>
                    <a:pt x="1144021" y="1250945"/>
                    <a:pt x="1154845" y="1237957"/>
                  </a:cubicBezTo>
                  <a:cubicBezTo>
                    <a:pt x="1244087" y="1130868"/>
                    <a:pt x="1122364" y="1222097"/>
                    <a:pt x="1225184" y="1153551"/>
                  </a:cubicBezTo>
                  <a:cubicBezTo>
                    <a:pt x="1234562" y="1139483"/>
                    <a:pt x="1245758" y="1126470"/>
                    <a:pt x="1253319" y="1111347"/>
                  </a:cubicBezTo>
                  <a:cubicBezTo>
                    <a:pt x="1281201" y="1055582"/>
                    <a:pt x="1277688" y="959657"/>
                    <a:pt x="1253319" y="914400"/>
                  </a:cubicBezTo>
                  <a:cubicBezTo>
                    <a:pt x="1239258" y="888288"/>
                    <a:pt x="1168913" y="886264"/>
                    <a:pt x="1168913" y="886264"/>
                  </a:cubicBezTo>
                  <a:cubicBezTo>
                    <a:pt x="1145467" y="890953"/>
                    <a:pt x="1108286" y="878482"/>
                    <a:pt x="1098575" y="900332"/>
                  </a:cubicBezTo>
                  <a:cubicBezTo>
                    <a:pt x="1058536" y="990419"/>
                    <a:pt x="1105467" y="998637"/>
                    <a:pt x="1140778" y="1041009"/>
                  </a:cubicBezTo>
                  <a:cubicBezTo>
                    <a:pt x="1191266" y="1101593"/>
                    <a:pt x="1164814" y="1090918"/>
                    <a:pt x="1225184" y="1125415"/>
                  </a:cubicBezTo>
                  <a:cubicBezTo>
                    <a:pt x="1243392" y="1135820"/>
                    <a:pt x="1261368" y="1147525"/>
                    <a:pt x="1281455" y="1153551"/>
                  </a:cubicBezTo>
                  <a:cubicBezTo>
                    <a:pt x="1489281" y="1215899"/>
                    <a:pt x="1267457" y="1130128"/>
                    <a:pt x="1422132" y="1181686"/>
                  </a:cubicBezTo>
                  <a:cubicBezTo>
                    <a:pt x="1446088" y="1189671"/>
                    <a:pt x="1468826" y="1200954"/>
                    <a:pt x="1492470" y="1209821"/>
                  </a:cubicBezTo>
                  <a:cubicBezTo>
                    <a:pt x="1506354" y="1215028"/>
                    <a:pt x="1521043" y="1218048"/>
                    <a:pt x="1534673" y="1223889"/>
                  </a:cubicBezTo>
                  <a:cubicBezTo>
                    <a:pt x="1553948" y="1232150"/>
                    <a:pt x="1571669" y="1243763"/>
                    <a:pt x="1590944" y="1252024"/>
                  </a:cubicBezTo>
                  <a:cubicBezTo>
                    <a:pt x="1604574" y="1257865"/>
                    <a:pt x="1619517" y="1260251"/>
                    <a:pt x="1633147" y="1266092"/>
                  </a:cubicBezTo>
                  <a:cubicBezTo>
                    <a:pt x="1652422" y="1274353"/>
                    <a:pt x="1671086" y="1284043"/>
                    <a:pt x="1689418" y="1294227"/>
                  </a:cubicBezTo>
                  <a:cubicBezTo>
                    <a:pt x="1734151" y="1319079"/>
                    <a:pt x="1777077" y="1345249"/>
                    <a:pt x="1816027" y="1378634"/>
                  </a:cubicBezTo>
                  <a:cubicBezTo>
                    <a:pt x="1831132" y="1391581"/>
                    <a:pt x="1844162" y="1406769"/>
                    <a:pt x="1858230" y="1420837"/>
                  </a:cubicBezTo>
                  <a:cubicBezTo>
                    <a:pt x="1862919" y="1434905"/>
                    <a:pt x="1865097" y="1450077"/>
                    <a:pt x="1872298" y="1463040"/>
                  </a:cubicBezTo>
                  <a:cubicBezTo>
                    <a:pt x="1888720" y="1492599"/>
                    <a:pt x="1928568" y="1547446"/>
                    <a:pt x="1928568" y="1547446"/>
                  </a:cubicBezTo>
                  <a:cubicBezTo>
                    <a:pt x="1914500" y="1636541"/>
                    <a:pt x="1916162" y="1729597"/>
                    <a:pt x="1886365" y="1814732"/>
                  </a:cubicBezTo>
                  <a:cubicBezTo>
                    <a:pt x="1879978" y="1832981"/>
                    <a:pt x="1848685" y="1823489"/>
                    <a:pt x="1830095" y="1828800"/>
                  </a:cubicBezTo>
                  <a:cubicBezTo>
                    <a:pt x="1777372" y="1843864"/>
                    <a:pt x="1792079" y="1845942"/>
                    <a:pt x="1731621" y="1856935"/>
                  </a:cubicBezTo>
                  <a:cubicBezTo>
                    <a:pt x="1698998" y="1862867"/>
                    <a:pt x="1665972" y="1866314"/>
                    <a:pt x="1633147" y="1871003"/>
                  </a:cubicBezTo>
                  <a:cubicBezTo>
                    <a:pt x="1418873" y="1838037"/>
                    <a:pt x="1465372" y="1903809"/>
                    <a:pt x="1436199" y="1772529"/>
                  </a:cubicBezTo>
                  <a:cubicBezTo>
                    <a:pt x="1432005" y="1753655"/>
                    <a:pt x="1426821" y="1735015"/>
                    <a:pt x="1422132" y="1716258"/>
                  </a:cubicBezTo>
                  <a:cubicBezTo>
                    <a:pt x="1431510" y="1599027"/>
                    <a:pt x="1434724" y="1481140"/>
                    <a:pt x="1450267" y="1364566"/>
                  </a:cubicBezTo>
                  <a:cubicBezTo>
                    <a:pt x="1452802" y="1345556"/>
                    <a:pt x="1494836" y="1258018"/>
                    <a:pt x="1506538" y="1237957"/>
                  </a:cubicBezTo>
                  <a:cubicBezTo>
                    <a:pt x="1528828" y="1199745"/>
                    <a:pt x="1541957" y="1152575"/>
                    <a:pt x="1576876" y="1125415"/>
                  </a:cubicBezTo>
                  <a:cubicBezTo>
                    <a:pt x="1619079" y="1092590"/>
                    <a:pt x="1659805" y="1057774"/>
                    <a:pt x="1703485" y="1026941"/>
                  </a:cubicBezTo>
                  <a:cubicBezTo>
                    <a:pt x="1739626" y="1001430"/>
                    <a:pt x="1779219" y="981142"/>
                    <a:pt x="1816027" y="956603"/>
                  </a:cubicBezTo>
                  <a:cubicBezTo>
                    <a:pt x="1847537" y="935596"/>
                    <a:pt x="1886585" y="910690"/>
                    <a:pt x="1914501" y="886264"/>
                  </a:cubicBezTo>
                  <a:cubicBezTo>
                    <a:pt x="1934464" y="868797"/>
                    <a:pt x="1953509" y="850134"/>
                    <a:pt x="1970772" y="829994"/>
                  </a:cubicBezTo>
                  <a:cubicBezTo>
                    <a:pt x="2002378" y="793120"/>
                    <a:pt x="2008364" y="764147"/>
                    <a:pt x="2027042" y="717452"/>
                  </a:cubicBezTo>
                  <a:cubicBezTo>
                    <a:pt x="2022353" y="694006"/>
                    <a:pt x="2024838" y="667874"/>
                    <a:pt x="2012975" y="647114"/>
                  </a:cubicBezTo>
                  <a:cubicBezTo>
                    <a:pt x="1999592" y="623693"/>
                    <a:pt x="1912044" y="597294"/>
                    <a:pt x="1900433" y="590843"/>
                  </a:cubicBezTo>
                  <a:cubicBezTo>
                    <a:pt x="1879937" y="579457"/>
                    <a:pt x="1865133" y="559126"/>
                    <a:pt x="1844162" y="548640"/>
                  </a:cubicBezTo>
                  <a:cubicBezTo>
                    <a:pt x="1796563" y="524840"/>
                    <a:pt x="1740875" y="516728"/>
                    <a:pt x="1689418" y="506437"/>
                  </a:cubicBezTo>
                  <a:cubicBezTo>
                    <a:pt x="1637836" y="515815"/>
                    <a:pt x="1584410" y="517993"/>
                    <a:pt x="1534673" y="534572"/>
                  </a:cubicBezTo>
                  <a:cubicBezTo>
                    <a:pt x="1512430" y="541986"/>
                    <a:pt x="1494981" y="560196"/>
                    <a:pt x="1478402" y="576775"/>
                  </a:cubicBezTo>
                  <a:cubicBezTo>
                    <a:pt x="1426377" y="628800"/>
                    <a:pt x="1423446" y="644486"/>
                    <a:pt x="1393996" y="703384"/>
                  </a:cubicBezTo>
                  <a:cubicBezTo>
                    <a:pt x="1354640" y="900162"/>
                    <a:pt x="1393996" y="674517"/>
                    <a:pt x="1393996" y="1111347"/>
                  </a:cubicBezTo>
                  <a:cubicBezTo>
                    <a:pt x="1393996" y="1214617"/>
                    <a:pt x="1391765" y="1318248"/>
                    <a:pt x="1379928" y="1420837"/>
                  </a:cubicBezTo>
                  <a:cubicBezTo>
                    <a:pt x="1373937" y="1472757"/>
                    <a:pt x="1290842" y="1538059"/>
                    <a:pt x="1267387" y="1561514"/>
                  </a:cubicBezTo>
                  <a:cubicBezTo>
                    <a:pt x="1248630" y="1580271"/>
                    <a:pt x="1237376" y="1614033"/>
                    <a:pt x="1211116" y="1617784"/>
                  </a:cubicBezTo>
                  <a:cubicBezTo>
                    <a:pt x="1093502" y="1634586"/>
                    <a:pt x="1144810" y="1623810"/>
                    <a:pt x="1056372" y="1645920"/>
                  </a:cubicBezTo>
                  <a:cubicBezTo>
                    <a:pt x="976655" y="1641231"/>
                    <a:pt x="884938" y="1674175"/>
                    <a:pt x="817221" y="1631852"/>
                  </a:cubicBezTo>
                  <a:cubicBezTo>
                    <a:pt x="731587" y="1578331"/>
                    <a:pt x="836399" y="1493004"/>
                    <a:pt x="873492" y="1477107"/>
                  </a:cubicBezTo>
                  <a:cubicBezTo>
                    <a:pt x="891263" y="1469491"/>
                    <a:pt x="911005" y="1467729"/>
                    <a:pt x="929762" y="1463040"/>
                  </a:cubicBezTo>
                  <a:cubicBezTo>
                    <a:pt x="1004790" y="1467729"/>
                    <a:pt x="1081131" y="1462364"/>
                    <a:pt x="1154845" y="1477107"/>
                  </a:cubicBezTo>
                  <a:cubicBezTo>
                    <a:pt x="1200132" y="1486164"/>
                    <a:pt x="1240147" y="1512724"/>
                    <a:pt x="1281455" y="1533378"/>
                  </a:cubicBezTo>
                  <a:cubicBezTo>
                    <a:pt x="1318902" y="1552102"/>
                    <a:pt x="1429316" y="1617268"/>
                    <a:pt x="1464335" y="1645920"/>
                  </a:cubicBezTo>
                  <a:cubicBezTo>
                    <a:pt x="1489998" y="1666917"/>
                    <a:pt x="1510027" y="1694077"/>
                    <a:pt x="1534673" y="1716258"/>
                  </a:cubicBezTo>
                  <a:cubicBezTo>
                    <a:pt x="1556991" y="1736344"/>
                    <a:pt x="1581566" y="1753772"/>
                    <a:pt x="1605012" y="1772529"/>
                  </a:cubicBezTo>
                  <a:cubicBezTo>
                    <a:pt x="1633711" y="1829927"/>
                    <a:pt x="1655439" y="1867542"/>
                    <a:pt x="1675350" y="1927274"/>
                  </a:cubicBezTo>
                  <a:cubicBezTo>
                    <a:pt x="1681464" y="1945616"/>
                    <a:pt x="1684729" y="1964787"/>
                    <a:pt x="1689418" y="1983544"/>
                  </a:cubicBezTo>
                  <a:cubicBezTo>
                    <a:pt x="1684729" y="2044504"/>
                    <a:pt x="1675350" y="2105284"/>
                    <a:pt x="1675350" y="2166424"/>
                  </a:cubicBezTo>
                  <a:cubicBezTo>
                    <a:pt x="1675350" y="2185758"/>
                    <a:pt x="1678693" y="2206608"/>
                    <a:pt x="1689418" y="2222695"/>
                  </a:cubicBezTo>
                  <a:cubicBezTo>
                    <a:pt x="1698796" y="2236763"/>
                    <a:pt x="1715042" y="2247515"/>
                    <a:pt x="1731621" y="2250831"/>
                  </a:cubicBezTo>
                  <a:cubicBezTo>
                    <a:pt x="1786990" y="2261905"/>
                    <a:pt x="1844162" y="2260209"/>
                    <a:pt x="1900433" y="2264898"/>
                  </a:cubicBezTo>
                  <a:cubicBezTo>
                    <a:pt x="2048600" y="2301940"/>
                    <a:pt x="2014167" y="2300626"/>
                    <a:pt x="2280261" y="2236763"/>
                  </a:cubicBezTo>
                  <a:cubicBezTo>
                    <a:pt x="2296701" y="2232817"/>
                    <a:pt x="2299018" y="2208628"/>
                    <a:pt x="2308396" y="2194560"/>
                  </a:cubicBezTo>
                  <a:cubicBezTo>
                    <a:pt x="2288378" y="2084461"/>
                    <a:pt x="2278906" y="1901570"/>
                    <a:pt x="2209922" y="1786597"/>
                  </a:cubicBezTo>
                  <a:cubicBezTo>
                    <a:pt x="2199686" y="1769537"/>
                    <a:pt x="2183908" y="1755958"/>
                    <a:pt x="2167719" y="1744394"/>
                  </a:cubicBezTo>
                  <a:cubicBezTo>
                    <a:pt x="2122418" y="1712036"/>
                    <a:pt x="2095121" y="1712993"/>
                    <a:pt x="2041110" y="1702191"/>
                  </a:cubicBezTo>
                  <a:cubicBezTo>
                    <a:pt x="1984839" y="1706880"/>
                    <a:pt x="1927419" y="1704009"/>
                    <a:pt x="1872298" y="1716258"/>
                  </a:cubicBezTo>
                  <a:cubicBezTo>
                    <a:pt x="1826339" y="1726471"/>
                    <a:pt x="1750122" y="1782163"/>
                    <a:pt x="1717553" y="1814732"/>
                  </a:cubicBezTo>
                  <a:cubicBezTo>
                    <a:pt x="1665279" y="1867006"/>
                    <a:pt x="1680026" y="1881069"/>
                    <a:pt x="1633147" y="1941341"/>
                  </a:cubicBezTo>
                  <a:cubicBezTo>
                    <a:pt x="1527388" y="2077316"/>
                    <a:pt x="1625431" y="1910711"/>
                    <a:pt x="1520605" y="2067951"/>
                  </a:cubicBezTo>
                  <a:cubicBezTo>
                    <a:pt x="1386847" y="2268589"/>
                    <a:pt x="1569278" y="2061481"/>
                    <a:pt x="1323658" y="2307101"/>
                  </a:cubicBezTo>
                  <a:cubicBezTo>
                    <a:pt x="1295851" y="2334908"/>
                    <a:pt x="1221471" y="2414466"/>
                    <a:pt x="1182981" y="2433711"/>
                  </a:cubicBezTo>
                  <a:cubicBezTo>
                    <a:pt x="1161595" y="2444404"/>
                    <a:pt x="1136088" y="2443089"/>
                    <a:pt x="1112642" y="2447778"/>
                  </a:cubicBezTo>
                  <a:cubicBezTo>
                    <a:pt x="1089196" y="2457157"/>
                    <a:pt x="1066910" y="2470236"/>
                    <a:pt x="1042304" y="2475914"/>
                  </a:cubicBezTo>
                  <a:cubicBezTo>
                    <a:pt x="910502" y="2506330"/>
                    <a:pt x="855741" y="2480729"/>
                    <a:pt x="704679" y="2461846"/>
                  </a:cubicBezTo>
                  <a:cubicBezTo>
                    <a:pt x="651676" y="2430044"/>
                    <a:pt x="629824" y="2430583"/>
                    <a:pt x="606205" y="2377440"/>
                  </a:cubicBezTo>
                  <a:cubicBezTo>
                    <a:pt x="594160" y="2350339"/>
                    <a:pt x="578070" y="2293034"/>
                    <a:pt x="578070" y="2293034"/>
                  </a:cubicBezTo>
                  <a:cubicBezTo>
                    <a:pt x="587448" y="2264898"/>
                    <a:pt x="590283" y="2233648"/>
                    <a:pt x="606205" y="2208627"/>
                  </a:cubicBezTo>
                  <a:cubicBezTo>
                    <a:pt x="624007" y="2180653"/>
                    <a:pt x="649380" y="2157304"/>
                    <a:pt x="676544" y="2138289"/>
                  </a:cubicBezTo>
                  <a:cubicBezTo>
                    <a:pt x="743744" y="2091249"/>
                    <a:pt x="807980" y="2031575"/>
                    <a:pt x="887559" y="2011680"/>
                  </a:cubicBezTo>
                  <a:cubicBezTo>
                    <a:pt x="1042043" y="1973058"/>
                    <a:pt x="962353" y="1991932"/>
                    <a:pt x="1126710" y="1955409"/>
                  </a:cubicBezTo>
                  <a:cubicBezTo>
                    <a:pt x="1211116" y="1964787"/>
                    <a:pt x="1297538" y="1962947"/>
                    <a:pt x="1379928" y="1983544"/>
                  </a:cubicBezTo>
                  <a:cubicBezTo>
                    <a:pt x="1412733" y="1991745"/>
                    <a:pt x="1436988" y="2019926"/>
                    <a:pt x="1464335" y="2039815"/>
                  </a:cubicBezTo>
                  <a:cubicBezTo>
                    <a:pt x="1608420" y="2144604"/>
                    <a:pt x="1461212" y="2052010"/>
                    <a:pt x="1605012" y="2138289"/>
                  </a:cubicBezTo>
                  <a:cubicBezTo>
                    <a:pt x="1619080" y="2157046"/>
                    <a:pt x="1635829" y="2174064"/>
                    <a:pt x="1647215" y="2194560"/>
                  </a:cubicBezTo>
                  <a:cubicBezTo>
                    <a:pt x="1659478" y="2216634"/>
                    <a:pt x="1664671" y="2242015"/>
                    <a:pt x="1675350" y="2264898"/>
                  </a:cubicBezTo>
                  <a:cubicBezTo>
                    <a:pt x="1675745" y="2265745"/>
                    <a:pt x="1761570" y="2446302"/>
                    <a:pt x="1787892" y="2475914"/>
                  </a:cubicBezTo>
                  <a:cubicBezTo>
                    <a:pt x="1836180" y="2530237"/>
                    <a:pt x="1846354" y="2528225"/>
                    <a:pt x="1900433" y="2546252"/>
                  </a:cubicBezTo>
                  <a:cubicBezTo>
                    <a:pt x="1966082" y="2541563"/>
                    <a:pt x="2034663" y="2552140"/>
                    <a:pt x="2097381" y="2532184"/>
                  </a:cubicBezTo>
                  <a:cubicBezTo>
                    <a:pt x="2142066" y="2517966"/>
                    <a:pt x="2173156" y="2476884"/>
                    <a:pt x="2209922" y="2447778"/>
                  </a:cubicBezTo>
                  <a:cubicBezTo>
                    <a:pt x="2285716" y="2387774"/>
                    <a:pt x="2359801" y="2325640"/>
                    <a:pt x="2435005" y="2264898"/>
                  </a:cubicBezTo>
                  <a:cubicBezTo>
                    <a:pt x="2723050" y="2032247"/>
                    <a:pt x="2435019" y="2253837"/>
                    <a:pt x="2702292" y="2082018"/>
                  </a:cubicBezTo>
                  <a:cubicBezTo>
                    <a:pt x="2727549" y="2065781"/>
                    <a:pt x="2748032" y="2042966"/>
                    <a:pt x="2772630" y="2025747"/>
                  </a:cubicBezTo>
                  <a:cubicBezTo>
                    <a:pt x="2795030" y="2010067"/>
                    <a:pt x="2819522" y="1997612"/>
                    <a:pt x="2842968" y="1983544"/>
                  </a:cubicBezTo>
                  <a:cubicBezTo>
                    <a:pt x="2852347" y="1969476"/>
                    <a:pt x="2875205" y="1957744"/>
                    <a:pt x="2871104" y="1941341"/>
                  </a:cubicBezTo>
                  <a:cubicBezTo>
                    <a:pt x="2863822" y="1912212"/>
                    <a:pt x="2837151" y="1891089"/>
                    <a:pt x="2814833" y="1871003"/>
                  </a:cubicBezTo>
                  <a:cubicBezTo>
                    <a:pt x="2740043" y="1803693"/>
                    <a:pt x="2711197" y="1813353"/>
                    <a:pt x="2617885" y="1772529"/>
                  </a:cubicBezTo>
                  <a:cubicBezTo>
                    <a:pt x="2538955" y="1737997"/>
                    <a:pt x="2401178" y="1651975"/>
                    <a:pt x="2322464" y="1645920"/>
                  </a:cubicBezTo>
                  <a:cubicBezTo>
                    <a:pt x="1980551" y="1619618"/>
                    <a:pt x="2200698" y="1633649"/>
                    <a:pt x="1661282" y="1617784"/>
                  </a:cubicBezTo>
                  <a:cubicBezTo>
                    <a:pt x="1637836" y="1580270"/>
                    <a:pt x="1622225" y="1536524"/>
                    <a:pt x="1590944" y="1505243"/>
                  </a:cubicBezTo>
                  <a:cubicBezTo>
                    <a:pt x="1581565" y="1495864"/>
                    <a:pt x="1574181" y="1483931"/>
                    <a:pt x="1562808" y="1477107"/>
                  </a:cubicBezTo>
                  <a:cubicBezTo>
                    <a:pt x="1550093" y="1469478"/>
                    <a:pt x="1534235" y="1468881"/>
                    <a:pt x="1520605" y="1463040"/>
                  </a:cubicBezTo>
                  <a:cubicBezTo>
                    <a:pt x="1501330" y="1454779"/>
                    <a:pt x="1484899" y="1439017"/>
                    <a:pt x="1464335" y="1434904"/>
                  </a:cubicBezTo>
                  <a:cubicBezTo>
                    <a:pt x="1413546" y="1424746"/>
                    <a:pt x="1361172" y="1425526"/>
                    <a:pt x="1309590" y="1420837"/>
                  </a:cubicBezTo>
                  <a:cubicBezTo>
                    <a:pt x="1142843" y="1387487"/>
                    <a:pt x="1315596" y="1431322"/>
                    <a:pt x="1197048" y="1378634"/>
                  </a:cubicBezTo>
                  <a:cubicBezTo>
                    <a:pt x="1169947" y="1366589"/>
                    <a:pt x="1112642" y="1350498"/>
                    <a:pt x="1112642" y="1350498"/>
                  </a:cubicBezTo>
                  <a:cubicBezTo>
                    <a:pt x="1098574" y="1331741"/>
                    <a:pt x="1080924" y="1315198"/>
                    <a:pt x="1070439" y="1294227"/>
                  </a:cubicBezTo>
                  <a:cubicBezTo>
                    <a:pt x="1061793" y="1276934"/>
                    <a:pt x="1061683" y="1256547"/>
                    <a:pt x="1056372" y="1237957"/>
                  </a:cubicBezTo>
                  <a:cubicBezTo>
                    <a:pt x="1052298" y="1223699"/>
                    <a:pt x="1046993" y="1209822"/>
                    <a:pt x="1042304" y="1195754"/>
                  </a:cubicBezTo>
                  <a:cubicBezTo>
                    <a:pt x="1046993" y="1120726"/>
                    <a:pt x="1048892" y="1045472"/>
                    <a:pt x="1056372" y="970671"/>
                  </a:cubicBezTo>
                  <a:cubicBezTo>
                    <a:pt x="1058296" y="951433"/>
                    <a:pt x="1057707" y="928951"/>
                    <a:pt x="1070439" y="914400"/>
                  </a:cubicBezTo>
                  <a:cubicBezTo>
                    <a:pt x="1121592" y="855939"/>
                    <a:pt x="1150252" y="861451"/>
                    <a:pt x="1211116" y="844061"/>
                  </a:cubicBezTo>
                  <a:cubicBezTo>
                    <a:pt x="1225374" y="839987"/>
                    <a:pt x="1239251" y="834683"/>
                    <a:pt x="1253319" y="829994"/>
                  </a:cubicBezTo>
                  <a:cubicBezTo>
                    <a:pt x="1268401" y="830881"/>
                    <a:pt x="1503908" y="836239"/>
                    <a:pt x="1576876" y="858129"/>
                  </a:cubicBezTo>
                  <a:cubicBezTo>
                    <a:pt x="1596962" y="864155"/>
                    <a:pt x="1613511" y="878901"/>
                    <a:pt x="1633147" y="886264"/>
                  </a:cubicBezTo>
                  <a:cubicBezTo>
                    <a:pt x="1651250" y="893053"/>
                    <a:pt x="1670661" y="895643"/>
                    <a:pt x="1689418" y="900332"/>
                  </a:cubicBezTo>
                  <a:cubicBezTo>
                    <a:pt x="1698796" y="914400"/>
                    <a:pt x="1706991" y="929333"/>
                    <a:pt x="1717553" y="942535"/>
                  </a:cubicBezTo>
                  <a:cubicBezTo>
                    <a:pt x="1725838" y="952892"/>
                    <a:pt x="1738864" y="959298"/>
                    <a:pt x="1745688" y="970671"/>
                  </a:cubicBezTo>
                  <a:cubicBezTo>
                    <a:pt x="1753317" y="983387"/>
                    <a:pt x="1755067" y="998806"/>
                    <a:pt x="1759756" y="1012874"/>
                  </a:cubicBezTo>
                  <a:cubicBezTo>
                    <a:pt x="1745688" y="1045698"/>
                    <a:pt x="1729757" y="1077785"/>
                    <a:pt x="1717553" y="1111347"/>
                  </a:cubicBezTo>
                  <a:cubicBezTo>
                    <a:pt x="1710946" y="1129517"/>
                    <a:pt x="1711337" y="1149950"/>
                    <a:pt x="1703485" y="1167618"/>
                  </a:cubicBezTo>
                  <a:cubicBezTo>
                    <a:pt x="1639117" y="1312445"/>
                    <a:pt x="1688879" y="1168426"/>
                    <a:pt x="1605012" y="1294227"/>
                  </a:cubicBezTo>
                  <a:cubicBezTo>
                    <a:pt x="1470604" y="1495840"/>
                    <a:pt x="1641198" y="1327520"/>
                    <a:pt x="1450267" y="1491175"/>
                  </a:cubicBezTo>
                  <a:cubicBezTo>
                    <a:pt x="1411756" y="1568196"/>
                    <a:pt x="1390751" y="1621841"/>
                    <a:pt x="1337725" y="1688123"/>
                  </a:cubicBezTo>
                  <a:cubicBezTo>
                    <a:pt x="1321154" y="1708837"/>
                    <a:pt x="1298026" y="1723680"/>
                    <a:pt x="1281455" y="1744394"/>
                  </a:cubicBezTo>
                  <a:cubicBezTo>
                    <a:pt x="1226172" y="1813498"/>
                    <a:pt x="1231837" y="1808842"/>
                    <a:pt x="1211116" y="1871003"/>
                  </a:cubicBezTo>
                  <a:cubicBezTo>
                    <a:pt x="1225184" y="1889760"/>
                    <a:pt x="1234562" y="1913206"/>
                    <a:pt x="1253319" y="1927274"/>
                  </a:cubicBezTo>
                  <a:cubicBezTo>
                    <a:pt x="1292046" y="1956319"/>
                    <a:pt x="1364369" y="1962194"/>
                    <a:pt x="1408064" y="1969477"/>
                  </a:cubicBezTo>
                  <a:cubicBezTo>
                    <a:pt x="1548741" y="1960098"/>
                    <a:pt x="1689841" y="1955726"/>
                    <a:pt x="1830095" y="1941341"/>
                  </a:cubicBezTo>
                  <a:cubicBezTo>
                    <a:pt x="1873102" y="1936930"/>
                    <a:pt x="1916967" y="1930236"/>
                    <a:pt x="1956704" y="1913206"/>
                  </a:cubicBezTo>
                  <a:cubicBezTo>
                    <a:pt x="2035818" y="1879300"/>
                    <a:pt x="2125306" y="1829062"/>
                    <a:pt x="2181787" y="1758461"/>
                  </a:cubicBezTo>
                  <a:cubicBezTo>
                    <a:pt x="2202911" y="1732056"/>
                    <a:pt x="2218667" y="1701757"/>
                    <a:pt x="2238058" y="1674055"/>
                  </a:cubicBezTo>
                  <a:cubicBezTo>
                    <a:pt x="2271730" y="1625953"/>
                    <a:pt x="2297279" y="1602854"/>
                    <a:pt x="2322464" y="1547446"/>
                  </a:cubicBezTo>
                  <a:cubicBezTo>
                    <a:pt x="2334736" y="1520447"/>
                    <a:pt x="2341221" y="1491175"/>
                    <a:pt x="2350599" y="1463040"/>
                  </a:cubicBezTo>
                  <a:cubicBezTo>
                    <a:pt x="2345824" y="1422453"/>
                    <a:pt x="2343998" y="1228055"/>
                    <a:pt x="2294328" y="1153551"/>
                  </a:cubicBezTo>
                  <a:cubicBezTo>
                    <a:pt x="2256994" y="1097549"/>
                    <a:pt x="2212952" y="1082446"/>
                    <a:pt x="2153652" y="1055077"/>
                  </a:cubicBezTo>
                  <a:cubicBezTo>
                    <a:pt x="2121227" y="1040112"/>
                    <a:pt x="2089265" y="1023526"/>
                    <a:pt x="2055178" y="1012874"/>
                  </a:cubicBezTo>
                  <a:cubicBezTo>
                    <a:pt x="1970387" y="986377"/>
                    <a:pt x="1902625" y="981495"/>
                    <a:pt x="1816027" y="970671"/>
                  </a:cubicBezTo>
                  <a:cubicBezTo>
                    <a:pt x="1575410" y="993587"/>
                    <a:pt x="1556691" y="924011"/>
                    <a:pt x="1464335" y="1069144"/>
                  </a:cubicBezTo>
                  <a:cubicBezTo>
                    <a:pt x="1447447" y="1095683"/>
                    <a:pt x="1436200" y="1125415"/>
                    <a:pt x="1422132" y="1153551"/>
                  </a:cubicBezTo>
                  <a:cubicBezTo>
                    <a:pt x="1411702" y="1226561"/>
                    <a:pt x="1382869" y="1377520"/>
                    <a:pt x="1422132" y="1434904"/>
                  </a:cubicBezTo>
                  <a:cubicBezTo>
                    <a:pt x="1478152" y="1516779"/>
                    <a:pt x="1644407" y="1530735"/>
                    <a:pt x="1731621" y="1533378"/>
                  </a:cubicBezTo>
                  <a:cubicBezTo>
                    <a:pt x="1994139" y="1541333"/>
                    <a:pt x="2256815" y="1542757"/>
                    <a:pt x="2519412" y="1547446"/>
                  </a:cubicBezTo>
                  <a:cubicBezTo>
                    <a:pt x="2542858" y="1533378"/>
                    <a:pt x="2570416" y="1524577"/>
                    <a:pt x="2589750" y="1505243"/>
                  </a:cubicBezTo>
                  <a:cubicBezTo>
                    <a:pt x="2607814" y="1487179"/>
                    <a:pt x="2666114" y="1368189"/>
                    <a:pt x="2674156" y="1350498"/>
                  </a:cubicBezTo>
                  <a:cubicBezTo>
                    <a:pt x="2684606" y="1327509"/>
                    <a:pt x="2690200" y="1302329"/>
                    <a:pt x="2702292" y="1280160"/>
                  </a:cubicBezTo>
                  <a:cubicBezTo>
                    <a:pt x="2718484" y="1250475"/>
                    <a:pt x="2758562" y="1195754"/>
                    <a:pt x="2758562" y="1195754"/>
                  </a:cubicBezTo>
                  <a:cubicBezTo>
                    <a:pt x="2753873" y="1158240"/>
                    <a:pt x="2755358" y="1119424"/>
                    <a:pt x="2744495" y="1083212"/>
                  </a:cubicBezTo>
                  <a:cubicBezTo>
                    <a:pt x="2740684" y="1070508"/>
                    <a:pt x="2727152" y="1062786"/>
                    <a:pt x="2716359" y="1055077"/>
                  </a:cubicBezTo>
                  <a:cubicBezTo>
                    <a:pt x="2665098" y="1018463"/>
                    <a:pt x="2633790" y="1005868"/>
                    <a:pt x="2575682" y="984738"/>
                  </a:cubicBezTo>
                  <a:cubicBezTo>
                    <a:pt x="2547810" y="974603"/>
                    <a:pt x="2519148" y="966738"/>
                    <a:pt x="2491276" y="956603"/>
                  </a:cubicBezTo>
                  <a:cubicBezTo>
                    <a:pt x="2467544" y="947973"/>
                    <a:pt x="2445338" y="934974"/>
                    <a:pt x="2420938" y="928467"/>
                  </a:cubicBezTo>
                  <a:cubicBezTo>
                    <a:pt x="2374732" y="916145"/>
                    <a:pt x="2325628" y="915455"/>
                    <a:pt x="2280261" y="900332"/>
                  </a:cubicBezTo>
                  <a:cubicBezTo>
                    <a:pt x="2215374" y="878703"/>
                    <a:pt x="2252599" y="889172"/>
                    <a:pt x="2167719" y="872197"/>
                  </a:cubicBezTo>
                  <a:cubicBezTo>
                    <a:pt x="2041110" y="876886"/>
                    <a:pt x="1913447" y="869297"/>
                    <a:pt x="1787892" y="886264"/>
                  </a:cubicBezTo>
                  <a:cubicBezTo>
                    <a:pt x="1737842" y="893027"/>
                    <a:pt x="1647215" y="942535"/>
                    <a:pt x="1647215" y="942535"/>
                  </a:cubicBezTo>
                  <a:cubicBezTo>
                    <a:pt x="1530533" y="1092554"/>
                    <a:pt x="1565648" y="1018422"/>
                    <a:pt x="1520605" y="1153551"/>
                  </a:cubicBezTo>
                  <a:cubicBezTo>
                    <a:pt x="1572187" y="1252025"/>
                    <a:pt x="1612841" y="1357046"/>
                    <a:pt x="1675350" y="1448972"/>
                  </a:cubicBezTo>
                  <a:cubicBezTo>
                    <a:pt x="1694364" y="1476934"/>
                    <a:pt x="1730958" y="1487521"/>
                    <a:pt x="1759756" y="1505243"/>
                  </a:cubicBezTo>
                  <a:cubicBezTo>
                    <a:pt x="1880560" y="1579584"/>
                    <a:pt x="1838713" y="1557177"/>
                    <a:pt x="1984839" y="1589649"/>
                  </a:cubicBezTo>
                  <a:cubicBezTo>
                    <a:pt x="2064556" y="1570892"/>
                    <a:pt x="2147664" y="1563060"/>
                    <a:pt x="2223990" y="1533378"/>
                  </a:cubicBezTo>
                  <a:cubicBezTo>
                    <a:pt x="2237810" y="1528003"/>
                    <a:pt x="2244689" y="1504438"/>
                    <a:pt x="2238058" y="1491175"/>
                  </a:cubicBezTo>
                  <a:cubicBezTo>
                    <a:pt x="2231427" y="1477912"/>
                    <a:pt x="2209923" y="1481796"/>
                    <a:pt x="2195855" y="1477107"/>
                  </a:cubicBezTo>
                  <a:cubicBezTo>
                    <a:pt x="2181787" y="1481796"/>
                    <a:pt x="2166615" y="1483974"/>
                    <a:pt x="2153652" y="1491175"/>
                  </a:cubicBezTo>
                  <a:cubicBezTo>
                    <a:pt x="2079953" y="1532119"/>
                    <a:pt x="1926147" y="1658719"/>
                    <a:pt x="1886365" y="1688123"/>
                  </a:cubicBezTo>
                  <a:cubicBezTo>
                    <a:pt x="1775725" y="1769901"/>
                    <a:pt x="1692366" y="1820395"/>
                    <a:pt x="1576876" y="1899138"/>
                  </a:cubicBezTo>
                  <a:cubicBezTo>
                    <a:pt x="1529583" y="1931383"/>
                    <a:pt x="1479895" y="1960639"/>
                    <a:pt x="1436199" y="1997612"/>
                  </a:cubicBezTo>
                  <a:cubicBezTo>
                    <a:pt x="1277778" y="2131661"/>
                    <a:pt x="1303587" y="2140473"/>
                    <a:pt x="1154845" y="2194560"/>
                  </a:cubicBezTo>
                  <a:cubicBezTo>
                    <a:pt x="1136675" y="2201167"/>
                    <a:pt x="1117578" y="2205064"/>
                    <a:pt x="1098575" y="2208627"/>
                  </a:cubicBezTo>
                  <a:cubicBezTo>
                    <a:pt x="1042505" y="2219140"/>
                    <a:pt x="929762" y="2236763"/>
                    <a:pt x="929762" y="2236763"/>
                  </a:cubicBezTo>
                  <a:cubicBezTo>
                    <a:pt x="868802" y="2232074"/>
                    <a:pt x="805538" y="2239947"/>
                    <a:pt x="746882" y="2222695"/>
                  </a:cubicBezTo>
                  <a:cubicBezTo>
                    <a:pt x="721434" y="2215210"/>
                    <a:pt x="707875" y="2186564"/>
                    <a:pt x="690612" y="2166424"/>
                  </a:cubicBezTo>
                  <a:cubicBezTo>
                    <a:pt x="627029" y="2092243"/>
                    <a:pt x="589268" y="2040678"/>
                    <a:pt x="535867" y="1969477"/>
                  </a:cubicBezTo>
                  <a:cubicBezTo>
                    <a:pt x="521799" y="1950720"/>
                    <a:pt x="504150" y="1934177"/>
                    <a:pt x="493664" y="1913206"/>
                  </a:cubicBezTo>
                  <a:cubicBezTo>
                    <a:pt x="457967" y="1841813"/>
                    <a:pt x="477161" y="1874384"/>
                    <a:pt x="437393" y="1814732"/>
                  </a:cubicBezTo>
                  <a:cubicBezTo>
                    <a:pt x="461410" y="1334399"/>
                    <a:pt x="411366" y="1681797"/>
                    <a:pt x="493664" y="1434904"/>
                  </a:cubicBezTo>
                  <a:cubicBezTo>
                    <a:pt x="505530" y="1399305"/>
                    <a:pt x="506780" y="1344342"/>
                    <a:pt x="521799" y="1308295"/>
                  </a:cubicBezTo>
                  <a:cubicBezTo>
                    <a:pt x="537930" y="1269580"/>
                    <a:pt x="562493" y="1234696"/>
                    <a:pt x="578070" y="1195754"/>
                  </a:cubicBezTo>
                  <a:lnTo>
                    <a:pt x="634341" y="1055077"/>
                  </a:lnTo>
                  <a:cubicBezTo>
                    <a:pt x="643719" y="1008185"/>
                    <a:pt x="651723" y="960996"/>
                    <a:pt x="662476" y="914400"/>
                  </a:cubicBezTo>
                  <a:cubicBezTo>
                    <a:pt x="665810" y="899951"/>
                    <a:pt x="668915" y="884913"/>
                    <a:pt x="676544" y="872197"/>
                  </a:cubicBezTo>
                  <a:cubicBezTo>
                    <a:pt x="683368" y="860824"/>
                    <a:pt x="695301" y="853440"/>
                    <a:pt x="704679" y="844061"/>
                  </a:cubicBezTo>
                  <a:cubicBezTo>
                    <a:pt x="709368" y="825304"/>
                    <a:pt x="707509" y="803524"/>
                    <a:pt x="718747" y="787791"/>
                  </a:cubicBezTo>
                  <a:cubicBezTo>
                    <a:pt x="732375" y="768712"/>
                    <a:pt x="754913" y="757650"/>
                    <a:pt x="775018" y="745587"/>
                  </a:cubicBezTo>
                  <a:cubicBezTo>
                    <a:pt x="819917" y="718647"/>
                    <a:pt x="949329" y="663426"/>
                    <a:pt x="986033" y="647114"/>
                  </a:cubicBezTo>
                  <a:cubicBezTo>
                    <a:pt x="1093885" y="651803"/>
                    <a:pt x="1202375" y="648568"/>
                    <a:pt x="1309590" y="661181"/>
                  </a:cubicBezTo>
                  <a:cubicBezTo>
                    <a:pt x="1362689" y="667428"/>
                    <a:pt x="1413124" y="688021"/>
                    <a:pt x="1464335" y="703384"/>
                  </a:cubicBezTo>
                  <a:cubicBezTo>
                    <a:pt x="1506945" y="716167"/>
                    <a:pt x="1549050" y="730625"/>
                    <a:pt x="1590944" y="745587"/>
                  </a:cubicBezTo>
                  <a:cubicBezTo>
                    <a:pt x="1826492" y="829712"/>
                    <a:pt x="1548396" y="736093"/>
                    <a:pt x="1703485" y="787791"/>
                  </a:cubicBezTo>
                  <a:cubicBezTo>
                    <a:pt x="1717553" y="806548"/>
                    <a:pt x="1736166" y="822636"/>
                    <a:pt x="1745688" y="844061"/>
                  </a:cubicBezTo>
                  <a:cubicBezTo>
                    <a:pt x="1755399" y="865911"/>
                    <a:pt x="1759756" y="890489"/>
                    <a:pt x="1759756" y="914400"/>
                  </a:cubicBezTo>
                  <a:cubicBezTo>
                    <a:pt x="1759756" y="1116092"/>
                    <a:pt x="1773652" y="1319567"/>
                    <a:pt x="1745688" y="1519311"/>
                  </a:cubicBezTo>
                  <a:cubicBezTo>
                    <a:pt x="1739694" y="1562126"/>
                    <a:pt x="1686848" y="1582921"/>
                    <a:pt x="1661282" y="1617784"/>
                  </a:cubicBezTo>
                  <a:cubicBezTo>
                    <a:pt x="1635121" y="1653458"/>
                    <a:pt x="1619917" y="1696896"/>
                    <a:pt x="1590944" y="1730326"/>
                  </a:cubicBezTo>
                  <a:cubicBezTo>
                    <a:pt x="1518272" y="1814179"/>
                    <a:pt x="1487989" y="1821050"/>
                    <a:pt x="1408064" y="1871003"/>
                  </a:cubicBezTo>
                  <a:cubicBezTo>
                    <a:pt x="1393727" y="1879964"/>
                    <a:pt x="1381401" y="1892478"/>
                    <a:pt x="1365861" y="1899138"/>
                  </a:cubicBezTo>
                  <a:cubicBezTo>
                    <a:pt x="1348090" y="1906754"/>
                    <a:pt x="1328347" y="1908517"/>
                    <a:pt x="1309590" y="1913206"/>
                  </a:cubicBezTo>
                  <a:cubicBezTo>
                    <a:pt x="1295522" y="1908517"/>
                    <a:pt x="1276650" y="1910717"/>
                    <a:pt x="1267387" y="1899138"/>
                  </a:cubicBezTo>
                  <a:cubicBezTo>
                    <a:pt x="1255309" y="1884040"/>
                    <a:pt x="1260108" y="1860970"/>
                    <a:pt x="1253319" y="1842867"/>
                  </a:cubicBezTo>
                  <a:cubicBezTo>
                    <a:pt x="1245956" y="1823232"/>
                    <a:pt x="1232351" y="1806305"/>
                    <a:pt x="1225184" y="1786597"/>
                  </a:cubicBezTo>
                  <a:cubicBezTo>
                    <a:pt x="1213517" y="1754514"/>
                    <a:pt x="1206427" y="1720948"/>
                    <a:pt x="1197048" y="1688123"/>
                  </a:cubicBezTo>
                  <a:cubicBezTo>
                    <a:pt x="1225155" y="1341473"/>
                    <a:pt x="1092549" y="1225588"/>
                    <a:pt x="1309590" y="1125415"/>
                  </a:cubicBezTo>
                  <a:cubicBezTo>
                    <a:pt x="1345967" y="1108625"/>
                    <a:pt x="1383021" y="1091903"/>
                    <a:pt x="1422132" y="1083212"/>
                  </a:cubicBezTo>
                  <a:cubicBezTo>
                    <a:pt x="1468136" y="1072989"/>
                    <a:pt x="1515916" y="1073833"/>
                    <a:pt x="1562808" y="1069144"/>
                  </a:cubicBezTo>
                  <a:cubicBezTo>
                    <a:pt x="1773824" y="1073833"/>
                    <a:pt x="1985364" y="1067620"/>
                    <a:pt x="2195855" y="1083212"/>
                  </a:cubicBezTo>
                  <a:cubicBezTo>
                    <a:pt x="2240219" y="1086498"/>
                    <a:pt x="2282675" y="1105520"/>
                    <a:pt x="2322464" y="1125415"/>
                  </a:cubicBezTo>
                  <a:cubicBezTo>
                    <a:pt x="2367831" y="1148098"/>
                    <a:pt x="2449073" y="1209821"/>
                    <a:pt x="2449073" y="1209821"/>
                  </a:cubicBezTo>
                  <a:cubicBezTo>
                    <a:pt x="2497011" y="1353637"/>
                    <a:pt x="2504067" y="1340512"/>
                    <a:pt x="2463141" y="1561514"/>
                  </a:cubicBezTo>
                  <a:cubicBezTo>
                    <a:pt x="2449178" y="1636913"/>
                    <a:pt x="2370625" y="1720354"/>
                    <a:pt x="2322464" y="1772529"/>
                  </a:cubicBezTo>
                  <a:cubicBezTo>
                    <a:pt x="2244818" y="1856646"/>
                    <a:pt x="2229505" y="1870947"/>
                    <a:pt x="2125516" y="1927274"/>
                  </a:cubicBezTo>
                  <a:cubicBezTo>
                    <a:pt x="1998475" y="1996088"/>
                    <a:pt x="1928762" y="2040779"/>
                    <a:pt x="1801959" y="2067951"/>
                  </a:cubicBezTo>
                  <a:cubicBezTo>
                    <a:pt x="1769537" y="2074899"/>
                    <a:pt x="1736310" y="2077329"/>
                    <a:pt x="1703485" y="2082018"/>
                  </a:cubicBezTo>
                  <a:cubicBezTo>
                    <a:pt x="1600322" y="2072640"/>
                    <a:pt x="1494692" y="2078189"/>
                    <a:pt x="1393996" y="2053883"/>
                  </a:cubicBezTo>
                  <a:cubicBezTo>
                    <a:pt x="1354784" y="2044418"/>
                    <a:pt x="1324046" y="2012068"/>
                    <a:pt x="1295522" y="1983544"/>
                  </a:cubicBezTo>
                  <a:cubicBezTo>
                    <a:pt x="1247828" y="1935850"/>
                    <a:pt x="1193530" y="1824109"/>
                    <a:pt x="1154845" y="1772529"/>
                  </a:cubicBezTo>
                  <a:cubicBezTo>
                    <a:pt x="1124937" y="1732651"/>
                    <a:pt x="1083451" y="1701837"/>
                    <a:pt x="1056372" y="1659987"/>
                  </a:cubicBezTo>
                  <a:cubicBezTo>
                    <a:pt x="1031283" y="1621213"/>
                    <a:pt x="1017588" y="1576123"/>
                    <a:pt x="1000101" y="1533378"/>
                  </a:cubicBezTo>
                  <a:cubicBezTo>
                    <a:pt x="975371" y="1472927"/>
                    <a:pt x="929762" y="1350498"/>
                    <a:pt x="929762" y="1350498"/>
                  </a:cubicBezTo>
                  <a:cubicBezTo>
                    <a:pt x="906965" y="1213711"/>
                    <a:pt x="895625" y="1183146"/>
                    <a:pt x="929762" y="998806"/>
                  </a:cubicBezTo>
                  <a:cubicBezTo>
                    <a:pt x="937399" y="957565"/>
                    <a:pt x="963804" y="921831"/>
                    <a:pt x="986033" y="886264"/>
                  </a:cubicBezTo>
                  <a:cubicBezTo>
                    <a:pt x="1075759" y="742703"/>
                    <a:pt x="1058933" y="806039"/>
                    <a:pt x="1154845" y="675249"/>
                  </a:cubicBezTo>
                  <a:cubicBezTo>
                    <a:pt x="1181006" y="639575"/>
                    <a:pt x="1200003" y="599079"/>
                    <a:pt x="1225184" y="562707"/>
                  </a:cubicBezTo>
                  <a:cubicBezTo>
                    <a:pt x="1257428" y="516133"/>
                    <a:pt x="1300793" y="463916"/>
                    <a:pt x="1351793" y="436098"/>
                  </a:cubicBezTo>
                  <a:cubicBezTo>
                    <a:pt x="1400836" y="409347"/>
                    <a:pt x="1466982" y="402832"/>
                    <a:pt x="1520605" y="393895"/>
                  </a:cubicBezTo>
                  <a:cubicBezTo>
                    <a:pt x="1661282" y="398584"/>
                    <a:pt x="1802615" y="393602"/>
                    <a:pt x="1942636" y="407963"/>
                  </a:cubicBezTo>
                  <a:cubicBezTo>
                    <a:pt x="1986890" y="412502"/>
                    <a:pt x="2026224" y="438845"/>
                    <a:pt x="2069245" y="450166"/>
                  </a:cubicBezTo>
                  <a:cubicBezTo>
                    <a:pt x="2115491" y="462336"/>
                    <a:pt x="2163240" y="467927"/>
                    <a:pt x="2209922" y="478301"/>
                  </a:cubicBezTo>
                  <a:cubicBezTo>
                    <a:pt x="2247670" y="486689"/>
                    <a:pt x="2286425" y="492422"/>
                    <a:pt x="2322464" y="506437"/>
                  </a:cubicBezTo>
                  <a:cubicBezTo>
                    <a:pt x="2371326" y="525439"/>
                    <a:pt x="2463141" y="576775"/>
                    <a:pt x="2463141" y="576775"/>
                  </a:cubicBezTo>
                  <a:cubicBezTo>
                    <a:pt x="2477209" y="590843"/>
                    <a:pt x="2493130" y="603274"/>
                    <a:pt x="2505344" y="618978"/>
                  </a:cubicBezTo>
                  <a:cubicBezTo>
                    <a:pt x="2526104" y="645670"/>
                    <a:pt x="2561615" y="703384"/>
                    <a:pt x="2561615" y="703384"/>
                  </a:cubicBezTo>
                  <a:cubicBezTo>
                    <a:pt x="2594344" y="801574"/>
                    <a:pt x="2600909" y="809636"/>
                    <a:pt x="2617885" y="928467"/>
                  </a:cubicBezTo>
                  <a:lnTo>
                    <a:pt x="2646021" y="1125415"/>
                  </a:lnTo>
                  <a:cubicBezTo>
                    <a:pt x="2631953" y="1312984"/>
                    <a:pt x="2623716" y="1501082"/>
                    <a:pt x="2603818" y="1688123"/>
                  </a:cubicBezTo>
                  <a:cubicBezTo>
                    <a:pt x="2594323" y="1777379"/>
                    <a:pt x="2572300" y="1785764"/>
                    <a:pt x="2533479" y="1856935"/>
                  </a:cubicBezTo>
                  <a:cubicBezTo>
                    <a:pt x="2518416" y="1884550"/>
                    <a:pt x="2509097" y="1915420"/>
                    <a:pt x="2491276" y="1941341"/>
                  </a:cubicBezTo>
                  <a:cubicBezTo>
                    <a:pt x="2457255" y="1990826"/>
                    <a:pt x="2427601" y="2047114"/>
                    <a:pt x="2378735" y="2082018"/>
                  </a:cubicBezTo>
                  <a:cubicBezTo>
                    <a:pt x="2345910" y="2105464"/>
                    <a:pt x="2310323" y="2125460"/>
                    <a:pt x="2280261" y="2152357"/>
                  </a:cubicBezTo>
                  <a:cubicBezTo>
                    <a:pt x="2220955" y="2205420"/>
                    <a:pt x="2171869" y="2269379"/>
                    <a:pt x="2111448" y="2321169"/>
                  </a:cubicBezTo>
                  <a:cubicBezTo>
                    <a:pt x="1977723" y="2435791"/>
                    <a:pt x="2043552" y="2374999"/>
                    <a:pt x="1914501" y="2504049"/>
                  </a:cubicBezTo>
                  <a:lnTo>
                    <a:pt x="1844162" y="2574387"/>
                  </a:lnTo>
                  <a:cubicBezTo>
                    <a:pt x="1834784" y="2583766"/>
                    <a:pt x="1826638" y="2594565"/>
                    <a:pt x="1816027" y="2602523"/>
                  </a:cubicBezTo>
                  <a:cubicBezTo>
                    <a:pt x="1797270" y="2616591"/>
                    <a:pt x="1777558" y="2629467"/>
                    <a:pt x="1759756" y="2644726"/>
                  </a:cubicBezTo>
                  <a:cubicBezTo>
                    <a:pt x="1744651" y="2657673"/>
                    <a:pt x="1735107" y="2677567"/>
                    <a:pt x="1717553" y="2686929"/>
                  </a:cubicBezTo>
                  <a:cubicBezTo>
                    <a:pt x="1663765" y="2715616"/>
                    <a:pt x="1548741" y="2757267"/>
                    <a:pt x="1548741" y="2757267"/>
                  </a:cubicBezTo>
                  <a:cubicBezTo>
                    <a:pt x="1459646" y="2752578"/>
                    <a:pt x="1369636" y="2756766"/>
                    <a:pt x="1281455" y="2743200"/>
                  </a:cubicBezTo>
                  <a:cubicBezTo>
                    <a:pt x="1211384" y="2732420"/>
                    <a:pt x="1156372" y="2678441"/>
                    <a:pt x="1098575" y="2644726"/>
                  </a:cubicBezTo>
                  <a:cubicBezTo>
                    <a:pt x="1010641" y="2593431"/>
                    <a:pt x="1025261" y="2604372"/>
                    <a:pt x="929762" y="2588455"/>
                  </a:cubicBezTo>
                  <a:cubicBezTo>
                    <a:pt x="925073" y="2574387"/>
                    <a:pt x="909063" y="2559515"/>
                    <a:pt x="915695" y="2546252"/>
                  </a:cubicBezTo>
                  <a:cubicBezTo>
                    <a:pt x="926180" y="2525281"/>
                    <a:pt x="952757" y="2517494"/>
                    <a:pt x="971965" y="2504049"/>
                  </a:cubicBezTo>
                  <a:cubicBezTo>
                    <a:pt x="999667" y="2484657"/>
                    <a:pt x="1029025" y="2467667"/>
                    <a:pt x="1056372" y="2447778"/>
                  </a:cubicBezTo>
                  <a:cubicBezTo>
                    <a:pt x="1080655" y="2430118"/>
                    <a:pt x="1100273" y="2405742"/>
                    <a:pt x="1126710" y="2391507"/>
                  </a:cubicBezTo>
                  <a:cubicBezTo>
                    <a:pt x="1208050" y="2347709"/>
                    <a:pt x="1290651" y="2339024"/>
                    <a:pt x="1379928" y="2321169"/>
                  </a:cubicBezTo>
                  <a:cubicBezTo>
                    <a:pt x="1544051" y="2330547"/>
                    <a:pt x="1710368" y="2320966"/>
                    <a:pt x="1872298" y="2349304"/>
                  </a:cubicBezTo>
                  <a:cubicBezTo>
                    <a:pt x="1904960" y="2355020"/>
                    <a:pt x="1916110" y="2399748"/>
                    <a:pt x="1942636" y="2419643"/>
                  </a:cubicBezTo>
                  <a:cubicBezTo>
                    <a:pt x="1961393" y="2433711"/>
                    <a:pt x="1979399" y="2448840"/>
                    <a:pt x="1998907" y="2461846"/>
                  </a:cubicBezTo>
                  <a:cubicBezTo>
                    <a:pt x="2038730" y="2488395"/>
                    <a:pt x="2110928" y="2528450"/>
                    <a:pt x="2153652" y="2546252"/>
                  </a:cubicBezTo>
                  <a:cubicBezTo>
                    <a:pt x="2181028" y="2557659"/>
                    <a:pt x="2209923" y="2565009"/>
                    <a:pt x="2238058" y="2574387"/>
                  </a:cubicBezTo>
                  <a:cubicBezTo>
                    <a:pt x="2317775" y="2565009"/>
                    <a:pt x="2400152" y="2568726"/>
                    <a:pt x="2477208" y="2546252"/>
                  </a:cubicBezTo>
                  <a:cubicBezTo>
                    <a:pt x="2572508" y="2518456"/>
                    <a:pt x="2572161" y="2470894"/>
                    <a:pt x="2617885" y="2405575"/>
                  </a:cubicBezTo>
                  <a:cubicBezTo>
                    <a:pt x="2657958" y="2348329"/>
                    <a:pt x="2671892" y="2337501"/>
                    <a:pt x="2716359" y="2293034"/>
                  </a:cubicBezTo>
                  <a:cubicBezTo>
                    <a:pt x="2757051" y="2191306"/>
                    <a:pt x="2772630" y="2168429"/>
                    <a:pt x="2772630" y="2025747"/>
                  </a:cubicBezTo>
                  <a:cubicBezTo>
                    <a:pt x="2772630" y="1968700"/>
                    <a:pt x="2767664" y="1909065"/>
                    <a:pt x="2744495" y="1856935"/>
                  </a:cubicBezTo>
                  <a:cubicBezTo>
                    <a:pt x="2727019" y="1817615"/>
                    <a:pt x="2550760" y="1685576"/>
                    <a:pt x="2533479" y="1674055"/>
                  </a:cubicBezTo>
                  <a:cubicBezTo>
                    <a:pt x="2493309" y="1647275"/>
                    <a:pt x="2448065" y="1628892"/>
                    <a:pt x="2406870" y="1603717"/>
                  </a:cubicBezTo>
                  <a:cubicBezTo>
                    <a:pt x="2363590" y="1577268"/>
                    <a:pt x="2327355" y="1538149"/>
                    <a:pt x="2280261" y="1519311"/>
                  </a:cubicBezTo>
                  <a:cubicBezTo>
                    <a:pt x="2069326" y="1434937"/>
                    <a:pt x="2027018" y="1439122"/>
                    <a:pt x="1844162" y="1420837"/>
                  </a:cubicBezTo>
                  <a:cubicBezTo>
                    <a:pt x="1755067" y="1430215"/>
                    <a:pt x="1664724" y="1431403"/>
                    <a:pt x="1576876" y="1448972"/>
                  </a:cubicBezTo>
                  <a:cubicBezTo>
                    <a:pt x="1546031" y="1455141"/>
                    <a:pt x="1521830" y="1479883"/>
                    <a:pt x="1492470" y="1491175"/>
                  </a:cubicBezTo>
                  <a:cubicBezTo>
                    <a:pt x="1423697" y="1517626"/>
                    <a:pt x="1379939" y="1521654"/>
                    <a:pt x="1309590" y="1533378"/>
                  </a:cubicBezTo>
                  <a:cubicBezTo>
                    <a:pt x="1253319" y="1519310"/>
                    <a:pt x="1194632" y="1512717"/>
                    <a:pt x="1140778" y="1491175"/>
                  </a:cubicBezTo>
                  <a:cubicBezTo>
                    <a:pt x="1122306" y="1483786"/>
                    <a:pt x="1109611" y="1465525"/>
                    <a:pt x="1098575" y="1448972"/>
                  </a:cubicBezTo>
                  <a:cubicBezTo>
                    <a:pt x="1090142" y="1436323"/>
                    <a:pt x="1072784" y="1358706"/>
                    <a:pt x="1070439" y="1350498"/>
                  </a:cubicBezTo>
                  <a:cubicBezTo>
                    <a:pt x="1066365" y="1336240"/>
                    <a:pt x="1061061" y="1322363"/>
                    <a:pt x="1056372" y="1308295"/>
                  </a:cubicBezTo>
                  <a:cubicBezTo>
                    <a:pt x="1065750" y="1261403"/>
                    <a:pt x="1065669" y="1211572"/>
                    <a:pt x="1084507" y="1167618"/>
                  </a:cubicBezTo>
                  <a:cubicBezTo>
                    <a:pt x="1094956" y="1143236"/>
                    <a:pt x="1119325" y="1126949"/>
                    <a:pt x="1140778" y="1111347"/>
                  </a:cubicBezTo>
                  <a:cubicBezTo>
                    <a:pt x="1178929" y="1083601"/>
                    <a:pt x="1290775" y="1026288"/>
                    <a:pt x="1337725" y="1012874"/>
                  </a:cubicBezTo>
                  <a:cubicBezTo>
                    <a:pt x="1369607" y="1003765"/>
                    <a:pt x="1403374" y="1003495"/>
                    <a:pt x="1436199" y="998806"/>
                  </a:cubicBezTo>
                  <a:cubicBezTo>
                    <a:pt x="1525294" y="1003495"/>
                    <a:pt x="1615016" y="1001335"/>
                    <a:pt x="1703485" y="1012874"/>
                  </a:cubicBezTo>
                  <a:cubicBezTo>
                    <a:pt x="1724280" y="1015586"/>
                    <a:pt x="1740481" y="1032748"/>
                    <a:pt x="1759756" y="1041009"/>
                  </a:cubicBezTo>
                  <a:cubicBezTo>
                    <a:pt x="1773386" y="1046850"/>
                    <a:pt x="1787891" y="1050388"/>
                    <a:pt x="1801959" y="1055077"/>
                  </a:cubicBezTo>
                  <a:cubicBezTo>
                    <a:pt x="1898364" y="1151482"/>
                    <a:pt x="1885052" y="1117258"/>
                    <a:pt x="1830095" y="1364566"/>
                  </a:cubicBezTo>
                  <a:cubicBezTo>
                    <a:pt x="1820498" y="1407751"/>
                    <a:pt x="1785998" y="1441493"/>
                    <a:pt x="1759756" y="1477107"/>
                  </a:cubicBezTo>
                  <a:cubicBezTo>
                    <a:pt x="1716707" y="1535530"/>
                    <a:pt x="1615603" y="1683192"/>
                    <a:pt x="1520605" y="1702191"/>
                  </a:cubicBezTo>
                  <a:lnTo>
                    <a:pt x="1450267" y="1716258"/>
                  </a:lnTo>
                  <a:cubicBezTo>
                    <a:pt x="1370550" y="1706880"/>
                    <a:pt x="1289965" y="1703142"/>
                    <a:pt x="1211116" y="1688123"/>
                  </a:cubicBezTo>
                  <a:cubicBezTo>
                    <a:pt x="1190372" y="1684172"/>
                    <a:pt x="1094621" y="1623301"/>
                    <a:pt x="1084507" y="1617784"/>
                  </a:cubicBezTo>
                  <a:cubicBezTo>
                    <a:pt x="1056892" y="1602721"/>
                    <a:pt x="1026942" y="1591984"/>
                    <a:pt x="1000101" y="1575581"/>
                  </a:cubicBezTo>
                  <a:cubicBezTo>
                    <a:pt x="939578" y="1538595"/>
                    <a:pt x="824927" y="1464349"/>
                    <a:pt x="760950" y="1406769"/>
                  </a:cubicBezTo>
                  <a:cubicBezTo>
                    <a:pt x="736304" y="1384588"/>
                    <a:pt x="712641" y="1361213"/>
                    <a:pt x="690612" y="1336431"/>
                  </a:cubicBezTo>
                  <a:cubicBezTo>
                    <a:pt x="675035" y="1318907"/>
                    <a:pt x="662476" y="1298917"/>
                    <a:pt x="648408" y="1280160"/>
                  </a:cubicBezTo>
                  <a:cubicBezTo>
                    <a:pt x="639030" y="1252025"/>
                    <a:pt x="626942" y="1224652"/>
                    <a:pt x="620273" y="1195754"/>
                  </a:cubicBezTo>
                  <a:cubicBezTo>
                    <a:pt x="612817" y="1163445"/>
                    <a:pt x="611247" y="1130052"/>
                    <a:pt x="606205" y="1097280"/>
                  </a:cubicBezTo>
                  <a:cubicBezTo>
                    <a:pt x="601868" y="1069088"/>
                    <a:pt x="596827" y="1041009"/>
                    <a:pt x="592138" y="1012874"/>
                  </a:cubicBezTo>
                  <a:cubicBezTo>
                    <a:pt x="596827" y="942535"/>
                    <a:pt x="594616" y="871394"/>
                    <a:pt x="606205" y="801858"/>
                  </a:cubicBezTo>
                  <a:cubicBezTo>
                    <a:pt x="608985" y="785181"/>
                    <a:pt x="621831" y="771028"/>
                    <a:pt x="634341" y="759655"/>
                  </a:cubicBezTo>
                  <a:cubicBezTo>
                    <a:pt x="673902" y="723690"/>
                    <a:pt x="716464" y="690838"/>
                    <a:pt x="760950" y="661181"/>
                  </a:cubicBezTo>
                  <a:cubicBezTo>
                    <a:pt x="852813" y="599940"/>
                    <a:pt x="791198" y="645001"/>
                    <a:pt x="929762" y="506437"/>
                  </a:cubicBezTo>
                  <a:cubicBezTo>
                    <a:pt x="939141" y="497058"/>
                    <a:pt x="945031" y="481518"/>
                    <a:pt x="957898" y="478301"/>
                  </a:cubicBezTo>
                  <a:lnTo>
                    <a:pt x="1014168" y="464234"/>
                  </a:lnTo>
                  <a:cubicBezTo>
                    <a:pt x="1131442" y="405596"/>
                    <a:pt x="1131289" y="393049"/>
                    <a:pt x="1337725" y="464234"/>
                  </a:cubicBezTo>
                  <a:cubicBezTo>
                    <a:pt x="1394496" y="483810"/>
                    <a:pt x="1426531" y="546517"/>
                    <a:pt x="1478402" y="576775"/>
                  </a:cubicBezTo>
                  <a:cubicBezTo>
                    <a:pt x="1486783" y="581664"/>
                    <a:pt x="1660128" y="674095"/>
                    <a:pt x="1703485" y="717452"/>
                  </a:cubicBezTo>
                  <a:cubicBezTo>
                    <a:pt x="1731582" y="745549"/>
                    <a:pt x="1746321" y="796406"/>
                    <a:pt x="1759756" y="829994"/>
                  </a:cubicBezTo>
                  <a:cubicBezTo>
                    <a:pt x="1739935" y="1057935"/>
                    <a:pt x="1778075" y="1079290"/>
                    <a:pt x="1703485" y="1209821"/>
                  </a:cubicBezTo>
                  <a:cubicBezTo>
                    <a:pt x="1695097" y="1224500"/>
                    <a:pt x="1684728" y="1237956"/>
                    <a:pt x="1675350" y="1252024"/>
                  </a:cubicBezTo>
                  <a:cubicBezTo>
                    <a:pt x="1680039" y="1280160"/>
                    <a:pt x="1674301" y="1312243"/>
                    <a:pt x="1689418" y="1336431"/>
                  </a:cubicBezTo>
                  <a:cubicBezTo>
                    <a:pt x="1700532" y="1354214"/>
                    <a:pt x="1726525" y="1356049"/>
                    <a:pt x="1745688" y="1364566"/>
                  </a:cubicBezTo>
                  <a:cubicBezTo>
                    <a:pt x="1827017" y="1400712"/>
                    <a:pt x="1808618" y="1391466"/>
                    <a:pt x="1900433" y="1406769"/>
                  </a:cubicBezTo>
                  <a:cubicBezTo>
                    <a:pt x="1963597" y="1399751"/>
                    <a:pt x="2235632" y="1374180"/>
                    <a:pt x="2322464" y="1350498"/>
                  </a:cubicBezTo>
                  <a:cubicBezTo>
                    <a:pt x="2508268" y="1299824"/>
                    <a:pt x="2415914" y="1307146"/>
                    <a:pt x="2561615" y="1223889"/>
                  </a:cubicBezTo>
                  <a:cubicBezTo>
                    <a:pt x="2592622" y="1206171"/>
                    <a:pt x="2627577" y="1196464"/>
                    <a:pt x="2660088" y="1181686"/>
                  </a:cubicBezTo>
                  <a:cubicBezTo>
                    <a:pt x="2679179" y="1173008"/>
                    <a:pt x="2697602" y="1162929"/>
                    <a:pt x="2716359" y="1153551"/>
                  </a:cubicBezTo>
                  <a:cubicBezTo>
                    <a:pt x="2759985" y="1109925"/>
                    <a:pt x="2782545" y="1092670"/>
                    <a:pt x="2814833" y="1041009"/>
                  </a:cubicBezTo>
                  <a:cubicBezTo>
                    <a:pt x="2825947" y="1023226"/>
                    <a:pt x="2833590" y="1003495"/>
                    <a:pt x="2842968" y="984738"/>
                  </a:cubicBezTo>
                  <a:cubicBezTo>
                    <a:pt x="2838279" y="914400"/>
                    <a:pt x="2847768" y="841646"/>
                    <a:pt x="2828901" y="773723"/>
                  </a:cubicBezTo>
                  <a:cubicBezTo>
                    <a:pt x="2822626" y="751132"/>
                    <a:pt x="2793126" y="742907"/>
                    <a:pt x="2772630" y="731520"/>
                  </a:cubicBezTo>
                  <a:cubicBezTo>
                    <a:pt x="2720574" y="702600"/>
                    <a:pt x="2688723" y="700670"/>
                    <a:pt x="2631953" y="689317"/>
                  </a:cubicBezTo>
                  <a:cubicBezTo>
                    <a:pt x="2510033" y="694006"/>
                    <a:pt x="2387993" y="696219"/>
                    <a:pt x="2266193" y="703384"/>
                  </a:cubicBezTo>
                  <a:cubicBezTo>
                    <a:pt x="2228453" y="705604"/>
                    <a:pt x="2190078" y="707333"/>
                    <a:pt x="2153652" y="717452"/>
                  </a:cubicBezTo>
                  <a:cubicBezTo>
                    <a:pt x="2104990" y="730969"/>
                    <a:pt x="2060494" y="756616"/>
                    <a:pt x="2012975" y="773723"/>
                  </a:cubicBezTo>
                  <a:cubicBezTo>
                    <a:pt x="1943214" y="798837"/>
                    <a:pt x="1872298" y="820615"/>
                    <a:pt x="1801959" y="844061"/>
                  </a:cubicBezTo>
                  <a:lnTo>
                    <a:pt x="1759756" y="858129"/>
                  </a:lnTo>
                  <a:cubicBezTo>
                    <a:pt x="1740999" y="876886"/>
                    <a:pt x="1717829" y="892087"/>
                    <a:pt x="1703485" y="914400"/>
                  </a:cubicBezTo>
                  <a:cubicBezTo>
                    <a:pt x="1651174" y="995773"/>
                    <a:pt x="1625870" y="1063165"/>
                    <a:pt x="1605012" y="1153551"/>
                  </a:cubicBezTo>
                  <a:cubicBezTo>
                    <a:pt x="1598598" y="1181344"/>
                    <a:pt x="1596047" y="1209894"/>
                    <a:pt x="1590944" y="1237957"/>
                  </a:cubicBezTo>
                  <a:cubicBezTo>
                    <a:pt x="1579038" y="1303440"/>
                    <a:pt x="1577861" y="1304355"/>
                    <a:pt x="1562808" y="1364566"/>
                  </a:cubicBezTo>
                  <a:cubicBezTo>
                    <a:pt x="1556584" y="1433036"/>
                    <a:pt x="1538338" y="1663059"/>
                    <a:pt x="1520605" y="1716258"/>
                  </a:cubicBezTo>
                  <a:cubicBezTo>
                    <a:pt x="1511227" y="1744393"/>
                    <a:pt x="1500992" y="1772258"/>
                    <a:pt x="1492470" y="1800664"/>
                  </a:cubicBezTo>
                  <a:cubicBezTo>
                    <a:pt x="1486914" y="1819183"/>
                    <a:pt x="1485191" y="1838832"/>
                    <a:pt x="1478402" y="1856935"/>
                  </a:cubicBezTo>
                  <a:cubicBezTo>
                    <a:pt x="1463104" y="1897730"/>
                    <a:pt x="1436775" y="1937178"/>
                    <a:pt x="1408064" y="1969477"/>
                  </a:cubicBezTo>
                  <a:cubicBezTo>
                    <a:pt x="1357756" y="2026074"/>
                    <a:pt x="1270640" y="2102575"/>
                    <a:pt x="1211116" y="2138289"/>
                  </a:cubicBezTo>
                  <a:cubicBezTo>
                    <a:pt x="1187670" y="2152357"/>
                    <a:pt x="1163964" y="2166001"/>
                    <a:pt x="1140778" y="2180492"/>
                  </a:cubicBezTo>
                  <a:cubicBezTo>
                    <a:pt x="1126441" y="2189453"/>
                    <a:pt x="1112333" y="2198800"/>
                    <a:pt x="1098575" y="2208627"/>
                  </a:cubicBezTo>
                  <a:cubicBezTo>
                    <a:pt x="1079496" y="2222255"/>
                    <a:pt x="1062186" y="2238404"/>
                    <a:pt x="1042304" y="2250831"/>
                  </a:cubicBezTo>
                  <a:cubicBezTo>
                    <a:pt x="1024521" y="2261946"/>
                    <a:pt x="1004790" y="2269588"/>
                    <a:pt x="986033" y="2278966"/>
                  </a:cubicBezTo>
                  <a:cubicBezTo>
                    <a:pt x="768789" y="2244664"/>
                    <a:pt x="767155" y="2298116"/>
                    <a:pt x="676544" y="2194560"/>
                  </a:cubicBezTo>
                  <a:cubicBezTo>
                    <a:pt x="656772" y="2171963"/>
                    <a:pt x="639030" y="2147667"/>
                    <a:pt x="620273" y="2124221"/>
                  </a:cubicBezTo>
                  <a:cubicBezTo>
                    <a:pt x="610895" y="2100775"/>
                    <a:pt x="602394" y="2076959"/>
                    <a:pt x="592138" y="2053883"/>
                  </a:cubicBezTo>
                  <a:cubicBezTo>
                    <a:pt x="545783" y="1949584"/>
                    <a:pt x="578827" y="2042089"/>
                    <a:pt x="549935" y="1955409"/>
                  </a:cubicBezTo>
                  <a:cubicBezTo>
                    <a:pt x="559313" y="1880381"/>
                    <a:pt x="559732" y="1803680"/>
                    <a:pt x="578070" y="1730326"/>
                  </a:cubicBezTo>
                  <a:cubicBezTo>
                    <a:pt x="583757" y="1707580"/>
                    <a:pt x="601965" y="1688702"/>
                    <a:pt x="620273" y="1674055"/>
                  </a:cubicBezTo>
                  <a:cubicBezTo>
                    <a:pt x="643116" y="1655781"/>
                    <a:pt x="809236" y="1569453"/>
                    <a:pt x="831288" y="1561514"/>
                  </a:cubicBezTo>
                  <a:cubicBezTo>
                    <a:pt x="909470" y="1533369"/>
                    <a:pt x="1070439" y="1491175"/>
                    <a:pt x="1070439" y="1491175"/>
                  </a:cubicBezTo>
                  <a:cubicBezTo>
                    <a:pt x="1182981" y="1495864"/>
                    <a:pt x="1296957" y="1486725"/>
                    <a:pt x="1408064" y="1505243"/>
                  </a:cubicBezTo>
                  <a:cubicBezTo>
                    <a:pt x="1441418" y="1510802"/>
                    <a:pt x="1466065" y="1540390"/>
                    <a:pt x="1492470" y="1561514"/>
                  </a:cubicBezTo>
                  <a:cubicBezTo>
                    <a:pt x="1558001" y="1613938"/>
                    <a:pt x="1560484" y="1638334"/>
                    <a:pt x="1605012" y="1716258"/>
                  </a:cubicBezTo>
                  <a:cubicBezTo>
                    <a:pt x="1614390" y="1749083"/>
                    <a:pt x="1625994" y="1781352"/>
                    <a:pt x="1633147" y="1814732"/>
                  </a:cubicBezTo>
                  <a:cubicBezTo>
                    <a:pt x="1651082" y="1898429"/>
                    <a:pt x="1657984" y="2059904"/>
                    <a:pt x="1661282" y="2124221"/>
                  </a:cubicBezTo>
                  <a:cubicBezTo>
                    <a:pt x="1667051" y="2236713"/>
                    <a:pt x="1668735" y="2349401"/>
                    <a:pt x="1675350" y="2461846"/>
                  </a:cubicBezTo>
                  <a:cubicBezTo>
                    <a:pt x="1678117" y="2508891"/>
                    <a:pt x="1683190" y="2555810"/>
                    <a:pt x="1689418" y="2602523"/>
                  </a:cubicBezTo>
                  <a:cubicBezTo>
                    <a:pt x="1692578" y="2626224"/>
                    <a:pt x="1689139" y="2653733"/>
                    <a:pt x="1703485" y="2672861"/>
                  </a:cubicBezTo>
                  <a:cubicBezTo>
                    <a:pt x="1719891" y="2694735"/>
                    <a:pt x="1751073" y="2699897"/>
                    <a:pt x="1773824" y="2715064"/>
                  </a:cubicBezTo>
                  <a:cubicBezTo>
                    <a:pt x="1829484" y="2752170"/>
                    <a:pt x="1836212" y="2770279"/>
                    <a:pt x="1900433" y="2799471"/>
                  </a:cubicBezTo>
                  <a:cubicBezTo>
                    <a:pt x="1927432" y="2811743"/>
                    <a:pt x="1956967" y="2817471"/>
                    <a:pt x="1984839" y="2827606"/>
                  </a:cubicBezTo>
                  <a:cubicBezTo>
                    <a:pt x="2008571" y="2836236"/>
                    <a:pt x="2031732" y="2846363"/>
                    <a:pt x="2055178" y="2855741"/>
                  </a:cubicBezTo>
                  <a:cubicBezTo>
                    <a:pt x="2134895" y="2846363"/>
                    <a:pt x="2218477" y="2853862"/>
                    <a:pt x="2294328" y="2827606"/>
                  </a:cubicBezTo>
                  <a:cubicBezTo>
                    <a:pt x="2344852" y="2810117"/>
                    <a:pt x="2379999" y="2763521"/>
                    <a:pt x="2420938" y="2729132"/>
                  </a:cubicBezTo>
                  <a:cubicBezTo>
                    <a:pt x="2497275" y="2665009"/>
                    <a:pt x="2570791" y="2597601"/>
                    <a:pt x="2646021" y="2532184"/>
                  </a:cubicBezTo>
                  <a:cubicBezTo>
                    <a:pt x="2797993" y="2400034"/>
                    <a:pt x="2697705" y="2494568"/>
                    <a:pt x="2857036" y="2335237"/>
                  </a:cubicBezTo>
                  <a:cubicBezTo>
                    <a:pt x="2925262" y="2267011"/>
                    <a:pt x="2898593" y="2301037"/>
                    <a:pt x="2941442" y="2236763"/>
                  </a:cubicBezTo>
                  <a:cubicBezTo>
                    <a:pt x="2966996" y="2108996"/>
                    <a:pt x="2974844" y="2100260"/>
                    <a:pt x="2941442" y="1913206"/>
                  </a:cubicBezTo>
                  <a:cubicBezTo>
                    <a:pt x="2932564" y="1863488"/>
                    <a:pt x="2904771" y="1819076"/>
                    <a:pt x="2885172" y="1772529"/>
                  </a:cubicBezTo>
                  <a:cubicBezTo>
                    <a:pt x="2867250" y="1729965"/>
                    <a:pt x="2855065" y="1683977"/>
                    <a:pt x="2828901" y="1645920"/>
                  </a:cubicBezTo>
                  <a:cubicBezTo>
                    <a:pt x="2808098" y="1615662"/>
                    <a:pt x="2644109" y="1466915"/>
                    <a:pt x="2617885" y="1448972"/>
                  </a:cubicBezTo>
                  <a:cubicBezTo>
                    <a:pt x="2569394" y="1415794"/>
                    <a:pt x="2518687" y="1383720"/>
                    <a:pt x="2463141" y="1364566"/>
                  </a:cubicBezTo>
                  <a:cubicBezTo>
                    <a:pt x="2381399" y="1336379"/>
                    <a:pt x="2209922" y="1308295"/>
                    <a:pt x="2209922" y="1308295"/>
                  </a:cubicBezTo>
                  <a:cubicBezTo>
                    <a:pt x="2120827" y="1312984"/>
                    <a:pt x="2030785" y="1308590"/>
                    <a:pt x="1942636" y="1322363"/>
                  </a:cubicBezTo>
                  <a:cubicBezTo>
                    <a:pt x="1870342" y="1333659"/>
                    <a:pt x="1671471" y="1406998"/>
                    <a:pt x="1605012" y="1448972"/>
                  </a:cubicBezTo>
                  <a:cubicBezTo>
                    <a:pt x="1533069" y="1494409"/>
                    <a:pt x="1484113" y="1562002"/>
                    <a:pt x="1422132" y="1617784"/>
                  </a:cubicBezTo>
                  <a:cubicBezTo>
                    <a:pt x="1399814" y="1637870"/>
                    <a:pt x="1373025" y="1652823"/>
                    <a:pt x="1351793" y="1674055"/>
                  </a:cubicBezTo>
                  <a:cubicBezTo>
                    <a:pt x="1335214" y="1690634"/>
                    <a:pt x="1323036" y="1711118"/>
                    <a:pt x="1309590" y="1730326"/>
                  </a:cubicBezTo>
                  <a:cubicBezTo>
                    <a:pt x="1227614" y="1847434"/>
                    <a:pt x="1276122" y="1778414"/>
                    <a:pt x="1211116" y="1899138"/>
                  </a:cubicBezTo>
                  <a:cubicBezTo>
                    <a:pt x="1193192" y="1932425"/>
                    <a:pt x="1172453" y="1964157"/>
                    <a:pt x="1154845" y="1997612"/>
                  </a:cubicBezTo>
                  <a:cubicBezTo>
                    <a:pt x="1125544" y="2053284"/>
                    <a:pt x="1070439" y="2166424"/>
                    <a:pt x="1070439" y="2166424"/>
                  </a:cubicBezTo>
                  <a:cubicBezTo>
                    <a:pt x="1058404" y="2226604"/>
                    <a:pt x="1054200" y="2262751"/>
                    <a:pt x="1028236" y="2321169"/>
                  </a:cubicBezTo>
                  <a:cubicBezTo>
                    <a:pt x="1021845" y="2335548"/>
                    <a:pt x="962055" y="2415486"/>
                    <a:pt x="957898" y="2419643"/>
                  </a:cubicBezTo>
                  <a:cubicBezTo>
                    <a:pt x="945943" y="2431598"/>
                    <a:pt x="928532" y="2436775"/>
                    <a:pt x="915695" y="2447778"/>
                  </a:cubicBezTo>
                  <a:cubicBezTo>
                    <a:pt x="895555" y="2465041"/>
                    <a:pt x="880363" y="2487763"/>
                    <a:pt x="859424" y="2504049"/>
                  </a:cubicBezTo>
                  <a:cubicBezTo>
                    <a:pt x="822416" y="2532833"/>
                    <a:pt x="730689" y="2577004"/>
                    <a:pt x="690612" y="2588455"/>
                  </a:cubicBezTo>
                  <a:cubicBezTo>
                    <a:pt x="657121" y="2598024"/>
                    <a:pt x="466468" y="2615090"/>
                    <a:pt x="451461" y="2616591"/>
                  </a:cubicBezTo>
                  <a:cubicBezTo>
                    <a:pt x="385812" y="2607212"/>
                    <a:pt x="313197" y="2619341"/>
                    <a:pt x="254513" y="2588455"/>
                  </a:cubicBezTo>
                  <a:cubicBezTo>
                    <a:pt x="215366" y="2567851"/>
                    <a:pt x="210336" y="2511588"/>
                    <a:pt x="184175" y="2475914"/>
                  </a:cubicBezTo>
                  <a:cubicBezTo>
                    <a:pt x="125439" y="2395819"/>
                    <a:pt x="86459" y="2378956"/>
                    <a:pt x="43498" y="2293034"/>
                  </a:cubicBezTo>
                  <a:cubicBezTo>
                    <a:pt x="30235" y="2266507"/>
                    <a:pt x="24741" y="2236763"/>
                    <a:pt x="15362" y="2208627"/>
                  </a:cubicBezTo>
                  <a:cubicBezTo>
                    <a:pt x="10673" y="2180492"/>
                    <a:pt x="0" y="2152715"/>
                    <a:pt x="1295" y="2124221"/>
                  </a:cubicBezTo>
                  <a:cubicBezTo>
                    <a:pt x="4728" y="2048687"/>
                    <a:pt x="14602" y="1973281"/>
                    <a:pt x="29430" y="1899138"/>
                  </a:cubicBezTo>
                  <a:cubicBezTo>
                    <a:pt x="33543" y="1878574"/>
                    <a:pt x="47523" y="1861277"/>
                    <a:pt x="57565" y="1842867"/>
                  </a:cubicBezTo>
                  <a:cubicBezTo>
                    <a:pt x="160805" y="1653595"/>
                    <a:pt x="69238" y="1818325"/>
                    <a:pt x="156039" y="1688123"/>
                  </a:cubicBezTo>
                  <a:cubicBezTo>
                    <a:pt x="171206" y="1665372"/>
                    <a:pt x="181455" y="1639367"/>
                    <a:pt x="198242" y="1617784"/>
                  </a:cubicBezTo>
                  <a:cubicBezTo>
                    <a:pt x="219403" y="1590577"/>
                    <a:pt x="297575" y="1521155"/>
                    <a:pt x="324852" y="1505243"/>
                  </a:cubicBezTo>
                  <a:cubicBezTo>
                    <a:pt x="355699" y="1487249"/>
                    <a:pt x="390069" y="1476053"/>
                    <a:pt x="423325" y="1463040"/>
                  </a:cubicBezTo>
                  <a:cubicBezTo>
                    <a:pt x="497945" y="1433841"/>
                    <a:pt x="573380" y="1406769"/>
                    <a:pt x="648408" y="1378634"/>
                  </a:cubicBezTo>
                  <a:cubicBezTo>
                    <a:pt x="685922" y="1364566"/>
                    <a:pt x="725927" y="1355888"/>
                    <a:pt x="760950" y="1336431"/>
                  </a:cubicBezTo>
                  <a:cubicBezTo>
                    <a:pt x="856605" y="1283289"/>
                    <a:pt x="921299" y="1240374"/>
                    <a:pt x="1028236" y="1209821"/>
                  </a:cubicBezTo>
                  <a:cubicBezTo>
                    <a:pt x="1078646" y="1195418"/>
                    <a:pt x="1131979" y="1193829"/>
                    <a:pt x="1182981" y="1181686"/>
                  </a:cubicBezTo>
                  <a:cubicBezTo>
                    <a:pt x="1230607" y="1170347"/>
                    <a:pt x="1274773" y="1142140"/>
                    <a:pt x="1323658" y="1139483"/>
                  </a:cubicBezTo>
                  <a:cubicBezTo>
                    <a:pt x="1707722" y="1118610"/>
                    <a:pt x="2092691" y="1120726"/>
                    <a:pt x="2477208" y="1111347"/>
                  </a:cubicBezTo>
                  <a:cubicBezTo>
                    <a:pt x="2542857" y="1083212"/>
                    <a:pt x="2634537" y="1086370"/>
                    <a:pt x="2674156" y="1026941"/>
                  </a:cubicBezTo>
                  <a:lnTo>
                    <a:pt x="2730427" y="942535"/>
                  </a:lnTo>
                  <a:cubicBezTo>
                    <a:pt x="2721049" y="876886"/>
                    <a:pt x="2738677" y="801030"/>
                    <a:pt x="2702292" y="745587"/>
                  </a:cubicBezTo>
                  <a:cubicBezTo>
                    <a:pt x="2619946" y="620108"/>
                    <a:pt x="2476140" y="505902"/>
                    <a:pt x="2336532" y="436098"/>
                  </a:cubicBezTo>
                  <a:cubicBezTo>
                    <a:pt x="2304590" y="420127"/>
                    <a:pt x="2271938" y="405188"/>
                    <a:pt x="2238058" y="393895"/>
                  </a:cubicBezTo>
                  <a:cubicBezTo>
                    <a:pt x="2201374" y="381667"/>
                    <a:pt x="2163845" y="370871"/>
                    <a:pt x="2125516" y="365760"/>
                  </a:cubicBezTo>
                  <a:cubicBezTo>
                    <a:pt x="2022836" y="352069"/>
                    <a:pt x="1919163" y="347293"/>
                    <a:pt x="1816027" y="337624"/>
                  </a:cubicBezTo>
                  <a:lnTo>
                    <a:pt x="1675350" y="323557"/>
                  </a:lnTo>
                  <a:cubicBezTo>
                    <a:pt x="1657634" y="318495"/>
                    <a:pt x="1537687" y="281354"/>
                    <a:pt x="1506538" y="281354"/>
                  </a:cubicBezTo>
                  <a:cubicBezTo>
                    <a:pt x="1445398" y="281354"/>
                    <a:pt x="1384618" y="290732"/>
                    <a:pt x="1323658" y="295421"/>
                  </a:cubicBezTo>
                  <a:cubicBezTo>
                    <a:pt x="1295523" y="309489"/>
                    <a:pt x="1265790" y="320736"/>
                    <a:pt x="1239252" y="337624"/>
                  </a:cubicBezTo>
                  <a:cubicBezTo>
                    <a:pt x="1213920" y="353744"/>
                    <a:pt x="1191510" y="374123"/>
                    <a:pt x="1168913" y="393895"/>
                  </a:cubicBezTo>
                  <a:cubicBezTo>
                    <a:pt x="1141257" y="418094"/>
                    <a:pt x="1115223" y="445005"/>
                    <a:pt x="1098575" y="478301"/>
                  </a:cubicBezTo>
                  <a:cubicBezTo>
                    <a:pt x="1091943" y="491564"/>
                    <a:pt x="1089196" y="506436"/>
                    <a:pt x="1084507" y="520504"/>
                  </a:cubicBezTo>
                  <a:cubicBezTo>
                    <a:pt x="1093885" y="604910"/>
                    <a:pt x="1092045" y="691333"/>
                    <a:pt x="1112642" y="773723"/>
                  </a:cubicBezTo>
                  <a:cubicBezTo>
                    <a:pt x="1120843" y="806528"/>
                    <a:pt x="1149259" y="830613"/>
                    <a:pt x="1168913" y="858129"/>
                  </a:cubicBezTo>
                  <a:cubicBezTo>
                    <a:pt x="1302113" y="1044609"/>
                    <a:pt x="1204206" y="900986"/>
                    <a:pt x="1365861" y="1097280"/>
                  </a:cubicBezTo>
                  <a:cubicBezTo>
                    <a:pt x="1540499" y="1309339"/>
                    <a:pt x="1364992" y="1152682"/>
                    <a:pt x="1675350" y="1463040"/>
                  </a:cubicBezTo>
                  <a:cubicBezTo>
                    <a:pt x="2031943" y="1819633"/>
                    <a:pt x="1838585" y="1588316"/>
                    <a:pt x="1998907" y="1828800"/>
                  </a:cubicBezTo>
                  <a:cubicBezTo>
                    <a:pt x="2021283" y="1862363"/>
                    <a:pt x="2050262" y="1891681"/>
                    <a:pt x="2069245" y="1927274"/>
                  </a:cubicBezTo>
                  <a:cubicBezTo>
                    <a:pt x="2088099" y="1962625"/>
                    <a:pt x="2097380" y="2002301"/>
                    <a:pt x="2111448" y="2039815"/>
                  </a:cubicBezTo>
                  <a:cubicBezTo>
                    <a:pt x="2083313" y="2194560"/>
                    <a:pt x="2067069" y="2351946"/>
                    <a:pt x="2027042" y="2504049"/>
                  </a:cubicBezTo>
                  <a:cubicBezTo>
                    <a:pt x="2019401" y="2533086"/>
                    <a:pt x="1992003" y="2553156"/>
                    <a:pt x="1970772" y="2574387"/>
                  </a:cubicBezTo>
                  <a:cubicBezTo>
                    <a:pt x="1877588" y="2667571"/>
                    <a:pt x="1926508" y="2593203"/>
                    <a:pt x="1858230" y="2672861"/>
                  </a:cubicBezTo>
                  <a:cubicBezTo>
                    <a:pt x="1765165" y="2781437"/>
                    <a:pt x="1868273" y="2673539"/>
                    <a:pt x="1773824" y="2799471"/>
                  </a:cubicBezTo>
                  <a:cubicBezTo>
                    <a:pt x="1761887" y="2815387"/>
                    <a:pt x="1744568" y="2826569"/>
                    <a:pt x="1731621" y="2841674"/>
                  </a:cubicBezTo>
                  <a:cubicBezTo>
                    <a:pt x="1716363" y="2859475"/>
                    <a:pt x="1703046" y="2878865"/>
                    <a:pt x="1689418" y="2897944"/>
                  </a:cubicBezTo>
                  <a:cubicBezTo>
                    <a:pt x="1679591" y="2911702"/>
                    <a:pt x="1669670" y="2925467"/>
                    <a:pt x="1661282" y="2940147"/>
                  </a:cubicBezTo>
                  <a:cubicBezTo>
                    <a:pt x="1650878" y="2958355"/>
                    <a:pt x="1646795" y="2980496"/>
                    <a:pt x="1633147" y="2996418"/>
                  </a:cubicBezTo>
                  <a:cubicBezTo>
                    <a:pt x="1599081" y="3036162"/>
                    <a:pt x="1577573" y="3038389"/>
                    <a:pt x="1534673" y="3052689"/>
                  </a:cubicBezTo>
                  <a:cubicBezTo>
                    <a:pt x="1469024" y="3048000"/>
                    <a:pt x="1397277" y="3066646"/>
                    <a:pt x="1337725" y="3038621"/>
                  </a:cubicBezTo>
                  <a:cubicBezTo>
                    <a:pt x="1305412" y="3023415"/>
                    <a:pt x="1310300" y="2972658"/>
                    <a:pt x="1295522" y="2940147"/>
                  </a:cubicBezTo>
                  <a:cubicBezTo>
                    <a:pt x="1243774" y="2826302"/>
                    <a:pt x="1288655" y="2947681"/>
                    <a:pt x="1239252" y="2799471"/>
                  </a:cubicBezTo>
                  <a:cubicBezTo>
                    <a:pt x="1231294" y="2743768"/>
                    <a:pt x="1210327" y="2606895"/>
                    <a:pt x="1211116" y="2560320"/>
                  </a:cubicBezTo>
                  <a:cubicBezTo>
                    <a:pt x="1215013" y="2330389"/>
                    <a:pt x="1223154" y="2100402"/>
                    <a:pt x="1239252" y="1871003"/>
                  </a:cubicBezTo>
                  <a:cubicBezTo>
                    <a:pt x="1241959" y="1832429"/>
                    <a:pt x="1259804" y="1796379"/>
                    <a:pt x="1267387" y="1758461"/>
                  </a:cubicBezTo>
                  <a:cubicBezTo>
                    <a:pt x="1273890" y="1725947"/>
                    <a:pt x="1273999" y="1692296"/>
                    <a:pt x="1281455" y="1659987"/>
                  </a:cubicBezTo>
                  <a:cubicBezTo>
                    <a:pt x="1288124" y="1631089"/>
                    <a:pt x="1299455" y="1603453"/>
                    <a:pt x="1309590" y="1575581"/>
                  </a:cubicBezTo>
                  <a:cubicBezTo>
                    <a:pt x="1336575" y="1501372"/>
                    <a:pt x="1342954" y="1480938"/>
                    <a:pt x="1408064" y="1420837"/>
                  </a:cubicBezTo>
                  <a:cubicBezTo>
                    <a:pt x="1442521" y="1389031"/>
                    <a:pt x="1480841" y="1361284"/>
                    <a:pt x="1520605" y="1336431"/>
                  </a:cubicBezTo>
                  <a:cubicBezTo>
                    <a:pt x="1593603" y="1290807"/>
                    <a:pt x="1666565" y="1243731"/>
                    <a:pt x="1745688" y="1209821"/>
                  </a:cubicBezTo>
                  <a:cubicBezTo>
                    <a:pt x="1865712" y="1158382"/>
                    <a:pt x="1815592" y="1189045"/>
                    <a:pt x="1900433" y="1125415"/>
                  </a:cubicBezTo>
                  <a:cubicBezTo>
                    <a:pt x="1909811" y="1111347"/>
                    <a:pt x="1916613" y="1095167"/>
                    <a:pt x="1928568" y="1083212"/>
                  </a:cubicBezTo>
                  <a:cubicBezTo>
                    <a:pt x="1940523" y="1071257"/>
                    <a:pt x="1961393" y="1069145"/>
                    <a:pt x="1970772" y="1055077"/>
                  </a:cubicBezTo>
                  <a:cubicBezTo>
                    <a:pt x="1981497" y="1038990"/>
                    <a:pt x="1980150" y="1017563"/>
                    <a:pt x="1984839" y="998806"/>
                  </a:cubicBezTo>
                  <a:cubicBezTo>
                    <a:pt x="1980150" y="961292"/>
                    <a:pt x="1984813" y="921366"/>
                    <a:pt x="1970772" y="886264"/>
                  </a:cubicBezTo>
                  <a:cubicBezTo>
                    <a:pt x="1964493" y="870566"/>
                    <a:pt x="1941914" y="868509"/>
                    <a:pt x="1928568" y="858129"/>
                  </a:cubicBezTo>
                  <a:cubicBezTo>
                    <a:pt x="1818859" y="772801"/>
                    <a:pt x="1885209" y="798053"/>
                    <a:pt x="1787892" y="773723"/>
                  </a:cubicBezTo>
                  <a:cubicBezTo>
                    <a:pt x="1722243" y="783101"/>
                    <a:pt x="1645675" y="764411"/>
                    <a:pt x="1590944" y="801858"/>
                  </a:cubicBezTo>
                  <a:cubicBezTo>
                    <a:pt x="1526887" y="845686"/>
                    <a:pt x="1520815" y="969622"/>
                    <a:pt x="1506538" y="1041009"/>
                  </a:cubicBezTo>
                  <a:cubicBezTo>
                    <a:pt x="1502746" y="1059968"/>
                    <a:pt x="1497159" y="1078523"/>
                    <a:pt x="1492470" y="1097280"/>
                  </a:cubicBezTo>
                  <a:cubicBezTo>
                    <a:pt x="1497159" y="1148861"/>
                    <a:pt x="1499213" y="1200750"/>
                    <a:pt x="1506538" y="1252024"/>
                  </a:cubicBezTo>
                  <a:cubicBezTo>
                    <a:pt x="1508635" y="1266704"/>
                    <a:pt x="1512746" y="1281652"/>
                    <a:pt x="1520605" y="1294227"/>
                  </a:cubicBezTo>
                  <a:cubicBezTo>
                    <a:pt x="1585194" y="1397571"/>
                    <a:pt x="1579875" y="1350921"/>
                    <a:pt x="1689418" y="1434904"/>
                  </a:cubicBezTo>
                  <a:cubicBezTo>
                    <a:pt x="1795200" y="1516004"/>
                    <a:pt x="1904655" y="1593871"/>
                    <a:pt x="1998907" y="1688123"/>
                  </a:cubicBezTo>
                  <a:cubicBezTo>
                    <a:pt x="2041110" y="1730326"/>
                    <a:pt x="2086087" y="1769926"/>
                    <a:pt x="2125516" y="1814732"/>
                  </a:cubicBezTo>
                  <a:cubicBezTo>
                    <a:pt x="2189380" y="1887304"/>
                    <a:pt x="2308396" y="2039815"/>
                    <a:pt x="2308396" y="2039815"/>
                  </a:cubicBezTo>
                  <a:cubicBezTo>
                    <a:pt x="2329838" y="2104140"/>
                    <a:pt x="2362594" y="2196300"/>
                    <a:pt x="2378735" y="2264898"/>
                  </a:cubicBezTo>
                  <a:cubicBezTo>
                    <a:pt x="2389688" y="2311448"/>
                    <a:pt x="2397492" y="2358683"/>
                    <a:pt x="2406870" y="2405575"/>
                  </a:cubicBezTo>
                  <a:cubicBezTo>
                    <a:pt x="2397492" y="2640037"/>
                    <a:pt x="2391996" y="2874686"/>
                    <a:pt x="2378735" y="3108960"/>
                  </a:cubicBezTo>
                  <a:cubicBezTo>
                    <a:pt x="2377362" y="3133215"/>
                    <a:pt x="2352322" y="3177576"/>
                    <a:pt x="2336532" y="3193366"/>
                  </a:cubicBezTo>
                  <a:cubicBezTo>
                    <a:pt x="2324577" y="3205321"/>
                    <a:pt x="2308396" y="3212123"/>
                    <a:pt x="2294328" y="3221501"/>
                  </a:cubicBezTo>
                  <a:cubicBezTo>
                    <a:pt x="2233368" y="3216812"/>
                    <a:pt x="2171756" y="3217485"/>
                    <a:pt x="2111448" y="3207434"/>
                  </a:cubicBezTo>
                  <a:cubicBezTo>
                    <a:pt x="2043411" y="3196095"/>
                    <a:pt x="2021001" y="3165785"/>
                    <a:pt x="1984839" y="3108960"/>
                  </a:cubicBezTo>
                  <a:cubicBezTo>
                    <a:pt x="1940140" y="3038719"/>
                    <a:pt x="1937418" y="3006290"/>
                    <a:pt x="1914501" y="2926080"/>
                  </a:cubicBezTo>
                  <a:cubicBezTo>
                    <a:pt x="1880517" y="2620230"/>
                    <a:pt x="1874468" y="2632508"/>
                    <a:pt x="1942636" y="2138289"/>
                  </a:cubicBezTo>
                  <a:cubicBezTo>
                    <a:pt x="1950378" y="2082160"/>
                    <a:pt x="1985290" y="2032980"/>
                    <a:pt x="2012975" y="1983544"/>
                  </a:cubicBezTo>
                  <a:cubicBezTo>
                    <a:pt x="2146395" y="1745294"/>
                    <a:pt x="2153198" y="1793155"/>
                    <a:pt x="2322464" y="1547446"/>
                  </a:cubicBezTo>
                  <a:cubicBezTo>
                    <a:pt x="2411014" y="1418906"/>
                    <a:pt x="2512289" y="1296187"/>
                    <a:pt x="2575682" y="1153551"/>
                  </a:cubicBezTo>
                  <a:cubicBezTo>
                    <a:pt x="2594439" y="1111348"/>
                    <a:pt x="2610523" y="1067852"/>
                    <a:pt x="2631953" y="1026941"/>
                  </a:cubicBezTo>
                  <a:cubicBezTo>
                    <a:pt x="2662181" y="969234"/>
                    <a:pt x="2706233" y="918614"/>
                    <a:pt x="2730427" y="858129"/>
                  </a:cubicBezTo>
                  <a:cubicBezTo>
                    <a:pt x="2766350" y="768320"/>
                    <a:pt x="2747269" y="810377"/>
                    <a:pt x="2786698" y="731520"/>
                  </a:cubicBezTo>
                  <a:cubicBezTo>
                    <a:pt x="2796621" y="681903"/>
                    <a:pt x="2818911" y="611026"/>
                    <a:pt x="2786698" y="562707"/>
                  </a:cubicBezTo>
                  <a:cubicBezTo>
                    <a:pt x="2764322" y="529144"/>
                    <a:pt x="2721049" y="515815"/>
                    <a:pt x="2688224" y="492369"/>
                  </a:cubicBezTo>
                  <a:lnTo>
                    <a:pt x="2111448" y="520504"/>
                  </a:lnTo>
                  <a:cubicBezTo>
                    <a:pt x="2096654" y="521513"/>
                    <a:pt x="2079730" y="524087"/>
                    <a:pt x="2069245" y="534572"/>
                  </a:cubicBezTo>
                  <a:cubicBezTo>
                    <a:pt x="2026782" y="577035"/>
                    <a:pt x="1994218" y="628357"/>
                    <a:pt x="1956704" y="675249"/>
                  </a:cubicBezTo>
                  <a:cubicBezTo>
                    <a:pt x="1937947" y="698695"/>
                    <a:pt x="1915881" y="719840"/>
                    <a:pt x="1900433" y="745587"/>
                  </a:cubicBezTo>
                  <a:cubicBezTo>
                    <a:pt x="1865968" y="803029"/>
                    <a:pt x="1849240" y="822447"/>
                    <a:pt x="1830095" y="886264"/>
                  </a:cubicBezTo>
                  <a:cubicBezTo>
                    <a:pt x="1823224" y="909166"/>
                    <a:pt x="1820716" y="933157"/>
                    <a:pt x="1816027" y="956603"/>
                  </a:cubicBezTo>
                  <a:cubicBezTo>
                    <a:pt x="1806245" y="1113108"/>
                    <a:pt x="1789293" y="1160557"/>
                    <a:pt x="1816027" y="1294227"/>
                  </a:cubicBezTo>
                  <a:cubicBezTo>
                    <a:pt x="1822722" y="1327702"/>
                    <a:pt x="1829725" y="1361766"/>
                    <a:pt x="1844162" y="1392701"/>
                  </a:cubicBezTo>
                  <a:cubicBezTo>
                    <a:pt x="1893353" y="1498111"/>
                    <a:pt x="1919758" y="1502874"/>
                    <a:pt x="1984839" y="1589649"/>
                  </a:cubicBezTo>
                  <a:cubicBezTo>
                    <a:pt x="2005128" y="1616701"/>
                    <a:pt x="2024333" y="1644696"/>
                    <a:pt x="2041110" y="1674055"/>
                  </a:cubicBezTo>
                  <a:cubicBezTo>
                    <a:pt x="2061919" y="1710471"/>
                    <a:pt x="2080859" y="1748046"/>
                    <a:pt x="2097381" y="1786597"/>
                  </a:cubicBezTo>
                  <a:cubicBezTo>
                    <a:pt x="2201674" y="2029949"/>
                    <a:pt x="2063089" y="1746152"/>
                    <a:pt x="2153652" y="1927274"/>
                  </a:cubicBezTo>
                  <a:cubicBezTo>
                    <a:pt x="2148963" y="1974166"/>
                    <a:pt x="2153443" y="2022909"/>
                    <a:pt x="2139584" y="2067951"/>
                  </a:cubicBezTo>
                  <a:cubicBezTo>
                    <a:pt x="2131123" y="2095448"/>
                    <a:pt x="2015944" y="2164754"/>
                    <a:pt x="2012975" y="2166424"/>
                  </a:cubicBezTo>
                  <a:cubicBezTo>
                    <a:pt x="1856198" y="2254611"/>
                    <a:pt x="1893087" y="2232983"/>
                    <a:pt x="1717553" y="2264898"/>
                  </a:cubicBezTo>
                  <a:cubicBezTo>
                    <a:pt x="1548741" y="2246141"/>
                    <a:pt x="1377807" y="2241240"/>
                    <a:pt x="1211116" y="2208627"/>
                  </a:cubicBezTo>
                  <a:cubicBezTo>
                    <a:pt x="1103882" y="2187646"/>
                    <a:pt x="1014856" y="2097117"/>
                    <a:pt x="957898" y="2011680"/>
                  </a:cubicBezTo>
                  <a:cubicBezTo>
                    <a:pt x="874360" y="1886372"/>
                    <a:pt x="864036" y="1815962"/>
                    <a:pt x="831288" y="1674055"/>
                  </a:cubicBezTo>
                  <a:cubicBezTo>
                    <a:pt x="787964" y="1486321"/>
                    <a:pt x="790919" y="1488109"/>
                    <a:pt x="760950" y="1308295"/>
                  </a:cubicBezTo>
                  <a:cubicBezTo>
                    <a:pt x="750508" y="1068131"/>
                    <a:pt x="729311" y="912923"/>
                    <a:pt x="775018" y="675249"/>
                  </a:cubicBezTo>
                  <a:cubicBezTo>
                    <a:pt x="779446" y="652225"/>
                    <a:pt x="804215" y="638486"/>
                    <a:pt x="817221" y="618978"/>
                  </a:cubicBezTo>
                  <a:cubicBezTo>
                    <a:pt x="851124" y="568124"/>
                    <a:pt x="868423" y="520321"/>
                    <a:pt x="915695" y="478301"/>
                  </a:cubicBezTo>
                  <a:cubicBezTo>
                    <a:pt x="1083810" y="328865"/>
                    <a:pt x="1063423" y="338446"/>
                    <a:pt x="1225184" y="281354"/>
                  </a:cubicBezTo>
                  <a:cubicBezTo>
                    <a:pt x="1267134" y="266548"/>
                    <a:pt x="1351793" y="239151"/>
                    <a:pt x="1351793" y="239151"/>
                  </a:cubicBezTo>
                  <a:cubicBezTo>
                    <a:pt x="1393996" y="257908"/>
                    <a:pt x="1441455" y="267711"/>
                    <a:pt x="1478402" y="295421"/>
                  </a:cubicBezTo>
                  <a:cubicBezTo>
                    <a:pt x="1503908" y="314550"/>
                    <a:pt x="1555640" y="447509"/>
                    <a:pt x="1562808" y="464234"/>
                  </a:cubicBezTo>
                  <a:cubicBezTo>
                    <a:pt x="1615301" y="726696"/>
                    <a:pt x="1651395" y="790844"/>
                    <a:pt x="1605012" y="1069144"/>
                  </a:cubicBezTo>
                  <a:cubicBezTo>
                    <a:pt x="1598797" y="1106435"/>
                    <a:pt x="1568555" y="1135420"/>
                    <a:pt x="1548741" y="1167618"/>
                  </a:cubicBezTo>
                  <a:cubicBezTo>
                    <a:pt x="1523156" y="1209194"/>
                    <a:pt x="1491834" y="1263052"/>
                    <a:pt x="1450267" y="1294227"/>
                  </a:cubicBezTo>
                  <a:cubicBezTo>
                    <a:pt x="1414936" y="1320725"/>
                    <a:pt x="1363744" y="1344523"/>
                    <a:pt x="1323658" y="1364566"/>
                  </a:cubicBezTo>
                  <a:cubicBezTo>
                    <a:pt x="1211116" y="1331741"/>
                    <a:pt x="1090888" y="1318519"/>
                    <a:pt x="986033" y="1266092"/>
                  </a:cubicBezTo>
                  <a:cubicBezTo>
                    <a:pt x="952218" y="1249185"/>
                    <a:pt x="940148" y="1203969"/>
                    <a:pt x="929762" y="1167618"/>
                  </a:cubicBezTo>
                  <a:cubicBezTo>
                    <a:pt x="902223" y="1071231"/>
                    <a:pt x="873492" y="872197"/>
                    <a:pt x="873492" y="872197"/>
                  </a:cubicBezTo>
                  <a:cubicBezTo>
                    <a:pt x="882870" y="722142"/>
                    <a:pt x="870125" y="569042"/>
                    <a:pt x="901627" y="422031"/>
                  </a:cubicBezTo>
                  <a:cubicBezTo>
                    <a:pt x="913620" y="366062"/>
                    <a:pt x="963231" y="325137"/>
                    <a:pt x="1000101" y="281354"/>
                  </a:cubicBezTo>
                  <a:cubicBezTo>
                    <a:pt x="1038546" y="235701"/>
                    <a:pt x="1081956" y="194232"/>
                    <a:pt x="1126710" y="154744"/>
                  </a:cubicBezTo>
                  <a:cubicBezTo>
                    <a:pt x="1201637" y="88632"/>
                    <a:pt x="1269836" y="44075"/>
                    <a:pt x="1365861" y="14067"/>
                  </a:cubicBezTo>
                  <a:cubicBezTo>
                    <a:pt x="1397510" y="4177"/>
                    <a:pt x="1431510" y="4689"/>
                    <a:pt x="1464335" y="0"/>
                  </a:cubicBezTo>
                  <a:cubicBezTo>
                    <a:pt x="1642526" y="14068"/>
                    <a:pt x="1821801" y="18052"/>
                    <a:pt x="1998907" y="42203"/>
                  </a:cubicBezTo>
                  <a:cubicBezTo>
                    <a:pt x="2059292" y="50437"/>
                    <a:pt x="2091683" y="98667"/>
                    <a:pt x="2139584" y="126609"/>
                  </a:cubicBezTo>
                  <a:cubicBezTo>
                    <a:pt x="2175812" y="147742"/>
                    <a:pt x="2217996" y="158502"/>
                    <a:pt x="2252125" y="182880"/>
                  </a:cubicBezTo>
                  <a:cubicBezTo>
                    <a:pt x="2284503" y="206007"/>
                    <a:pt x="2307294" y="240298"/>
                    <a:pt x="2336532" y="267286"/>
                  </a:cubicBezTo>
                  <a:cubicBezTo>
                    <a:pt x="2368299" y="296610"/>
                    <a:pt x="2405924" y="319703"/>
                    <a:pt x="2435005" y="351692"/>
                  </a:cubicBezTo>
                  <a:cubicBezTo>
                    <a:pt x="2453398" y="371924"/>
                    <a:pt x="2461528" y="399631"/>
                    <a:pt x="2477208" y="422031"/>
                  </a:cubicBezTo>
                  <a:cubicBezTo>
                    <a:pt x="2494427" y="446629"/>
                    <a:pt x="2514722" y="468923"/>
                    <a:pt x="2533479" y="492369"/>
                  </a:cubicBezTo>
                  <a:cubicBezTo>
                    <a:pt x="2541800" y="525654"/>
                    <a:pt x="2563052" y="604303"/>
                    <a:pt x="2561615" y="633046"/>
                  </a:cubicBezTo>
                  <a:cubicBezTo>
                    <a:pt x="2554766" y="770019"/>
                    <a:pt x="2536457" y="852173"/>
                    <a:pt x="2477208" y="970671"/>
                  </a:cubicBezTo>
                  <a:cubicBezTo>
                    <a:pt x="2434027" y="1057034"/>
                    <a:pt x="2398347" y="1149712"/>
                    <a:pt x="2336532" y="1223889"/>
                  </a:cubicBezTo>
                  <a:cubicBezTo>
                    <a:pt x="2313086" y="1252024"/>
                    <a:pt x="2290941" y="1281297"/>
                    <a:pt x="2266193" y="1308295"/>
                  </a:cubicBezTo>
                  <a:cubicBezTo>
                    <a:pt x="2239306" y="1337626"/>
                    <a:pt x="2207260" y="1362134"/>
                    <a:pt x="2181787" y="1392701"/>
                  </a:cubicBezTo>
                  <a:cubicBezTo>
                    <a:pt x="2160139" y="1418678"/>
                    <a:pt x="2147783" y="1451659"/>
                    <a:pt x="2125516" y="1477107"/>
                  </a:cubicBezTo>
                  <a:cubicBezTo>
                    <a:pt x="2049064" y="1564481"/>
                    <a:pt x="1946098" y="1630771"/>
                    <a:pt x="1886365" y="1730326"/>
                  </a:cubicBezTo>
                  <a:cubicBezTo>
                    <a:pt x="1812530" y="1853383"/>
                    <a:pt x="1880943" y="1752252"/>
                    <a:pt x="1787892" y="1856935"/>
                  </a:cubicBezTo>
                  <a:cubicBezTo>
                    <a:pt x="1693338" y="1963310"/>
                    <a:pt x="1774099" y="1895416"/>
                    <a:pt x="1675350" y="1969477"/>
                  </a:cubicBezTo>
                  <a:cubicBezTo>
                    <a:pt x="1632320" y="2098565"/>
                    <a:pt x="1704249" y="1897609"/>
                    <a:pt x="1619079" y="2067951"/>
                  </a:cubicBezTo>
                  <a:cubicBezTo>
                    <a:pt x="1605816" y="2094477"/>
                    <a:pt x="1600322" y="2124222"/>
                    <a:pt x="1590944" y="2152357"/>
                  </a:cubicBezTo>
                  <a:cubicBezTo>
                    <a:pt x="1609701" y="2189871"/>
                    <a:pt x="1606827" y="2253589"/>
                    <a:pt x="1647215" y="2264898"/>
                  </a:cubicBezTo>
                  <a:cubicBezTo>
                    <a:pt x="1742149" y="2291480"/>
                    <a:pt x="1846575" y="2272999"/>
                    <a:pt x="1942636" y="2250831"/>
                  </a:cubicBezTo>
                  <a:cubicBezTo>
                    <a:pt x="1968914" y="2244767"/>
                    <a:pt x="2035959" y="2149847"/>
                    <a:pt x="2055178" y="2124221"/>
                  </a:cubicBezTo>
                  <a:cubicBezTo>
                    <a:pt x="2148392" y="1863222"/>
                    <a:pt x="2172769" y="1892527"/>
                    <a:pt x="2069245" y="1547446"/>
                  </a:cubicBezTo>
                  <a:cubicBezTo>
                    <a:pt x="2061388" y="1521257"/>
                    <a:pt x="2024603" y="1514587"/>
                    <a:pt x="1998907" y="1505243"/>
                  </a:cubicBezTo>
                  <a:cubicBezTo>
                    <a:pt x="1972101" y="1495495"/>
                    <a:pt x="1942391" y="1497151"/>
                    <a:pt x="1914501" y="1491175"/>
                  </a:cubicBezTo>
                  <a:cubicBezTo>
                    <a:pt x="1876691" y="1483073"/>
                    <a:pt x="1839473" y="1472418"/>
                    <a:pt x="1801959" y="1463040"/>
                  </a:cubicBezTo>
                  <a:cubicBezTo>
                    <a:pt x="1675350" y="1472418"/>
                    <a:pt x="1548218" y="1476341"/>
                    <a:pt x="1422132" y="1491175"/>
                  </a:cubicBezTo>
                  <a:cubicBezTo>
                    <a:pt x="1319196" y="1503285"/>
                    <a:pt x="1317984" y="1531623"/>
                    <a:pt x="1225184" y="1575581"/>
                  </a:cubicBezTo>
                  <a:cubicBezTo>
                    <a:pt x="986276" y="1688748"/>
                    <a:pt x="1122207" y="1602031"/>
                    <a:pt x="1014168" y="1674055"/>
                  </a:cubicBezTo>
                  <a:cubicBezTo>
                    <a:pt x="943017" y="1659824"/>
                    <a:pt x="945182" y="1673783"/>
                    <a:pt x="901627" y="1617784"/>
                  </a:cubicBezTo>
                  <a:cubicBezTo>
                    <a:pt x="880867" y="1591092"/>
                    <a:pt x="845356" y="1533378"/>
                    <a:pt x="845356" y="1533378"/>
                  </a:cubicBezTo>
                  <a:cubicBezTo>
                    <a:pt x="840667" y="1509932"/>
                    <a:pt x="837857" y="1486030"/>
                    <a:pt x="831288" y="1463040"/>
                  </a:cubicBezTo>
                  <a:cubicBezTo>
                    <a:pt x="819067" y="1420266"/>
                    <a:pt x="789085" y="1336431"/>
                    <a:pt x="789085" y="1336431"/>
                  </a:cubicBezTo>
                  <a:cubicBezTo>
                    <a:pt x="812531" y="1247335"/>
                    <a:pt x="823990" y="1154186"/>
                    <a:pt x="859424" y="1069144"/>
                  </a:cubicBezTo>
                  <a:cubicBezTo>
                    <a:pt x="872177" y="1038537"/>
                    <a:pt x="904290" y="1020033"/>
                    <a:pt x="929762" y="998806"/>
                  </a:cubicBezTo>
                  <a:cubicBezTo>
                    <a:pt x="1004906" y="936186"/>
                    <a:pt x="1061110" y="905280"/>
                    <a:pt x="1154845" y="872197"/>
                  </a:cubicBezTo>
                  <a:cubicBezTo>
                    <a:pt x="1191309" y="859327"/>
                    <a:pt x="1229873" y="853440"/>
                    <a:pt x="1267387" y="844061"/>
                  </a:cubicBezTo>
                  <a:cubicBezTo>
                    <a:pt x="1469024" y="848750"/>
                    <a:pt x="1671275" y="841719"/>
                    <a:pt x="1872298" y="858129"/>
                  </a:cubicBezTo>
                  <a:cubicBezTo>
                    <a:pt x="1903650" y="860688"/>
                    <a:pt x="1932290" y="880496"/>
                    <a:pt x="1956704" y="900332"/>
                  </a:cubicBezTo>
                  <a:cubicBezTo>
                    <a:pt x="2008173" y="942150"/>
                    <a:pt x="2055563" y="989540"/>
                    <a:pt x="2097381" y="1041009"/>
                  </a:cubicBezTo>
                  <a:cubicBezTo>
                    <a:pt x="2128732" y="1079595"/>
                    <a:pt x="2152373" y="1163782"/>
                    <a:pt x="2167719" y="1209821"/>
                  </a:cubicBezTo>
                  <a:cubicBezTo>
                    <a:pt x="2158341" y="1477107"/>
                    <a:pt x="2160415" y="1745042"/>
                    <a:pt x="2139584" y="2011680"/>
                  </a:cubicBezTo>
                  <a:cubicBezTo>
                    <a:pt x="2136802" y="2047284"/>
                    <a:pt x="2109920" y="2076716"/>
                    <a:pt x="2097381" y="2110154"/>
                  </a:cubicBezTo>
                  <a:cubicBezTo>
                    <a:pt x="2081761" y="2151807"/>
                    <a:pt x="2071700" y="2195459"/>
                    <a:pt x="2055178" y="2236763"/>
                  </a:cubicBezTo>
                  <a:cubicBezTo>
                    <a:pt x="2043495" y="2265969"/>
                    <a:pt x="2029863" y="2294631"/>
                    <a:pt x="2012975" y="2321169"/>
                  </a:cubicBezTo>
                  <a:cubicBezTo>
                    <a:pt x="1941973" y="2432743"/>
                    <a:pt x="1820259" y="2497357"/>
                    <a:pt x="1717553" y="2574387"/>
                  </a:cubicBezTo>
                  <a:cubicBezTo>
                    <a:pt x="1685282" y="2598590"/>
                    <a:pt x="1650920" y="2619961"/>
                    <a:pt x="1619079" y="2644726"/>
                  </a:cubicBezTo>
                  <a:cubicBezTo>
                    <a:pt x="1552677" y="2696372"/>
                    <a:pt x="1496488" y="2748225"/>
                    <a:pt x="1422132" y="2785403"/>
                  </a:cubicBezTo>
                  <a:cubicBezTo>
                    <a:pt x="1388495" y="2802221"/>
                    <a:pt x="1346112" y="2815432"/>
                    <a:pt x="1309590" y="2827606"/>
                  </a:cubicBezTo>
                  <a:cubicBezTo>
                    <a:pt x="1300212" y="2846363"/>
                    <a:pt x="1268872" y="2867100"/>
                    <a:pt x="1281455" y="2883877"/>
                  </a:cubicBezTo>
                  <a:cubicBezTo>
                    <a:pt x="1304642" y="2914793"/>
                    <a:pt x="1451251" y="2961688"/>
                    <a:pt x="1492470" y="2968283"/>
                  </a:cubicBezTo>
                  <a:cubicBezTo>
                    <a:pt x="1576329" y="2981700"/>
                    <a:pt x="1745688" y="2996418"/>
                    <a:pt x="1745688" y="2996418"/>
                  </a:cubicBezTo>
                  <a:cubicBezTo>
                    <a:pt x="1825405" y="2991729"/>
                    <a:pt x="1906421" y="2997431"/>
                    <a:pt x="1984839" y="2982351"/>
                  </a:cubicBezTo>
                  <a:cubicBezTo>
                    <a:pt x="2115327" y="2957257"/>
                    <a:pt x="2117530" y="2908449"/>
                    <a:pt x="2209922" y="2827606"/>
                  </a:cubicBezTo>
                  <a:cubicBezTo>
                    <a:pt x="2250159" y="2792399"/>
                    <a:pt x="2298726" y="2766938"/>
                    <a:pt x="2336532" y="2729132"/>
                  </a:cubicBezTo>
                  <a:cubicBezTo>
                    <a:pt x="2374338" y="2691326"/>
                    <a:pt x="2401017" y="2643794"/>
                    <a:pt x="2435005" y="2602523"/>
                  </a:cubicBezTo>
                  <a:cubicBezTo>
                    <a:pt x="2466693" y="2564044"/>
                    <a:pt x="2502046" y="2528668"/>
                    <a:pt x="2533479" y="2489981"/>
                  </a:cubicBezTo>
                  <a:cubicBezTo>
                    <a:pt x="2592007" y="2417947"/>
                    <a:pt x="2604862" y="2396974"/>
                    <a:pt x="2646021" y="2335237"/>
                  </a:cubicBezTo>
                  <a:cubicBezTo>
                    <a:pt x="2663344" y="2283266"/>
                    <a:pt x="2674156" y="2259216"/>
                    <a:pt x="2674156" y="2194560"/>
                  </a:cubicBezTo>
                  <a:cubicBezTo>
                    <a:pt x="2674156" y="1975656"/>
                    <a:pt x="2692533" y="1867607"/>
                    <a:pt x="2533479" y="1702191"/>
                  </a:cubicBezTo>
                  <a:cubicBezTo>
                    <a:pt x="2470373" y="1636560"/>
                    <a:pt x="2379493" y="1604324"/>
                    <a:pt x="2308396" y="1547446"/>
                  </a:cubicBezTo>
                  <a:cubicBezTo>
                    <a:pt x="2238058" y="1491175"/>
                    <a:pt x="2184768" y="1400481"/>
                    <a:pt x="2097381" y="1378634"/>
                  </a:cubicBezTo>
                  <a:cubicBezTo>
                    <a:pt x="2042112" y="1364817"/>
                    <a:pt x="2013782" y="1359262"/>
                    <a:pt x="1956704" y="1336431"/>
                  </a:cubicBezTo>
                  <a:cubicBezTo>
                    <a:pt x="1937233" y="1328643"/>
                    <a:pt x="1920665" y="1313813"/>
                    <a:pt x="1900433" y="1308295"/>
                  </a:cubicBezTo>
                  <a:cubicBezTo>
                    <a:pt x="1868443" y="1299570"/>
                    <a:pt x="1834666" y="1299678"/>
                    <a:pt x="1801959" y="1294227"/>
                  </a:cubicBezTo>
                  <a:cubicBezTo>
                    <a:pt x="1750245" y="1285608"/>
                    <a:pt x="1698796" y="1275470"/>
                    <a:pt x="1647215" y="1266092"/>
                  </a:cubicBezTo>
                  <a:cubicBezTo>
                    <a:pt x="1563204" y="1182083"/>
                    <a:pt x="1584918" y="1227922"/>
                    <a:pt x="1562808" y="1139483"/>
                  </a:cubicBezTo>
                  <a:cubicBezTo>
                    <a:pt x="1567497" y="1069144"/>
                    <a:pt x="1566419" y="998182"/>
                    <a:pt x="1576876" y="928467"/>
                  </a:cubicBezTo>
                  <a:cubicBezTo>
                    <a:pt x="1584563" y="877224"/>
                    <a:pt x="1618986" y="830055"/>
                    <a:pt x="1661282" y="801858"/>
                  </a:cubicBezTo>
                  <a:cubicBezTo>
                    <a:pt x="1682293" y="787850"/>
                    <a:pt x="1707808" y="782127"/>
                    <a:pt x="1731621" y="773723"/>
                  </a:cubicBezTo>
                  <a:cubicBezTo>
                    <a:pt x="1787554" y="753982"/>
                    <a:pt x="1843819" y="735144"/>
                    <a:pt x="1900433" y="717452"/>
                  </a:cubicBezTo>
                  <a:cubicBezTo>
                    <a:pt x="1942667" y="704254"/>
                    <a:pt x="1983791" y="698928"/>
                    <a:pt x="2027042" y="689317"/>
                  </a:cubicBezTo>
                  <a:cubicBezTo>
                    <a:pt x="2045916" y="685123"/>
                    <a:pt x="2064556" y="679938"/>
                    <a:pt x="2083313" y="675249"/>
                  </a:cubicBezTo>
                  <a:cubicBezTo>
                    <a:pt x="2144273" y="679938"/>
                    <a:pt x="2207283" y="672953"/>
                    <a:pt x="2266193" y="689317"/>
                  </a:cubicBezTo>
                  <a:cubicBezTo>
                    <a:pt x="2295123" y="697353"/>
                    <a:pt x="2311549" y="728932"/>
                    <a:pt x="2336532" y="745587"/>
                  </a:cubicBezTo>
                  <a:cubicBezTo>
                    <a:pt x="2353981" y="757219"/>
                    <a:pt x="2374045" y="764344"/>
                    <a:pt x="2392802" y="773723"/>
                  </a:cubicBezTo>
                  <a:cubicBezTo>
                    <a:pt x="2402181" y="792480"/>
                    <a:pt x="2410533" y="811786"/>
                    <a:pt x="2420938" y="829994"/>
                  </a:cubicBezTo>
                  <a:cubicBezTo>
                    <a:pt x="2449697" y="880321"/>
                    <a:pt x="2455166" y="868640"/>
                    <a:pt x="2477208" y="928467"/>
                  </a:cubicBezTo>
                  <a:cubicBezTo>
                    <a:pt x="2502840" y="998039"/>
                    <a:pt x="2547547" y="1139483"/>
                    <a:pt x="2547547" y="1139483"/>
                  </a:cubicBezTo>
                  <a:cubicBezTo>
                    <a:pt x="2528790" y="1284849"/>
                    <a:pt x="2512601" y="1430570"/>
                    <a:pt x="2491276" y="1575581"/>
                  </a:cubicBezTo>
                  <a:cubicBezTo>
                    <a:pt x="2489119" y="1590252"/>
                    <a:pt x="2483230" y="1604233"/>
                    <a:pt x="2477208" y="1617784"/>
                  </a:cubicBezTo>
                  <a:cubicBezTo>
                    <a:pt x="2449284" y="1680614"/>
                    <a:pt x="2435421" y="1708739"/>
                    <a:pt x="2392802" y="1758461"/>
                  </a:cubicBezTo>
                  <a:cubicBezTo>
                    <a:pt x="2379855" y="1773566"/>
                    <a:pt x="2363335" y="1785380"/>
                    <a:pt x="2350599" y="1800664"/>
                  </a:cubicBezTo>
                  <a:cubicBezTo>
                    <a:pt x="2339775" y="1813652"/>
                    <a:pt x="2334419" y="1830912"/>
                    <a:pt x="2322464" y="1842867"/>
                  </a:cubicBezTo>
                  <a:cubicBezTo>
                    <a:pt x="2269325" y="1896006"/>
                    <a:pt x="2269357" y="1876059"/>
                    <a:pt x="2209922" y="1913206"/>
                  </a:cubicBezTo>
                  <a:cubicBezTo>
                    <a:pt x="2199428" y="1919765"/>
                    <a:pt x="2130396" y="1975423"/>
                    <a:pt x="2111448" y="1983544"/>
                  </a:cubicBezTo>
                  <a:cubicBezTo>
                    <a:pt x="2093677" y="1991160"/>
                    <a:pt x="2073935" y="1992923"/>
                    <a:pt x="2055178" y="1997612"/>
                  </a:cubicBezTo>
                  <a:cubicBezTo>
                    <a:pt x="1984839" y="1992923"/>
                    <a:pt x="1913412" y="1996734"/>
                    <a:pt x="1844162" y="1983544"/>
                  </a:cubicBezTo>
                  <a:cubicBezTo>
                    <a:pt x="1780977" y="1971509"/>
                    <a:pt x="1738429" y="1919379"/>
                    <a:pt x="1689418" y="1885071"/>
                  </a:cubicBezTo>
                  <a:cubicBezTo>
                    <a:pt x="1667018" y="1869391"/>
                    <a:pt x="1642525" y="1856935"/>
                    <a:pt x="1619079" y="1842867"/>
                  </a:cubicBezTo>
                  <a:cubicBezTo>
                    <a:pt x="1609701" y="1824110"/>
                    <a:pt x="1602576" y="1804046"/>
                    <a:pt x="1590944" y="1786597"/>
                  </a:cubicBezTo>
                  <a:cubicBezTo>
                    <a:pt x="1583587" y="1775561"/>
                    <a:pt x="1570165" y="1769497"/>
                    <a:pt x="1562808" y="1758461"/>
                  </a:cubicBezTo>
                  <a:cubicBezTo>
                    <a:pt x="1539630" y="1723695"/>
                    <a:pt x="1533110" y="1697501"/>
                    <a:pt x="1520605" y="1659987"/>
                  </a:cubicBezTo>
                  <a:cubicBezTo>
                    <a:pt x="1525294" y="1575581"/>
                    <a:pt x="1523251" y="1490530"/>
                    <a:pt x="1534673" y="1406769"/>
                  </a:cubicBezTo>
                  <a:cubicBezTo>
                    <a:pt x="1537506" y="1385990"/>
                    <a:pt x="1552019" y="1368480"/>
                    <a:pt x="1562808" y="1350498"/>
                  </a:cubicBezTo>
                  <a:cubicBezTo>
                    <a:pt x="1611890" y="1268695"/>
                    <a:pt x="1613847" y="1262720"/>
                    <a:pt x="1689418" y="1209821"/>
                  </a:cubicBezTo>
                  <a:cubicBezTo>
                    <a:pt x="1731247" y="1180541"/>
                    <a:pt x="1876164" y="1103347"/>
                    <a:pt x="1900433" y="1097280"/>
                  </a:cubicBezTo>
                  <a:lnTo>
                    <a:pt x="2012975" y="1069144"/>
                  </a:lnTo>
                  <a:cubicBezTo>
                    <a:pt x="2134895" y="1083212"/>
                    <a:pt x="2258677" y="1085880"/>
                    <a:pt x="2378735" y="1111347"/>
                  </a:cubicBezTo>
                  <a:cubicBezTo>
                    <a:pt x="2499045" y="1136867"/>
                    <a:pt x="2448074" y="1162262"/>
                    <a:pt x="2519412" y="1209821"/>
                  </a:cubicBezTo>
                  <a:cubicBezTo>
                    <a:pt x="2531750" y="1218046"/>
                    <a:pt x="2547547" y="1219200"/>
                    <a:pt x="2561615" y="1223889"/>
                  </a:cubicBezTo>
                  <a:cubicBezTo>
                    <a:pt x="2575683" y="1242646"/>
                    <a:pt x="2587239" y="1263581"/>
                    <a:pt x="2603818" y="1280160"/>
                  </a:cubicBezTo>
                  <a:cubicBezTo>
                    <a:pt x="2620397" y="1296739"/>
                    <a:pt x="2645441" y="1304055"/>
                    <a:pt x="2660088" y="1322363"/>
                  </a:cubicBezTo>
                  <a:cubicBezTo>
                    <a:pt x="2683705" y="1351884"/>
                    <a:pt x="2696062" y="1388942"/>
                    <a:pt x="2716359" y="1420837"/>
                  </a:cubicBezTo>
                  <a:cubicBezTo>
                    <a:pt x="2776031" y="1514606"/>
                    <a:pt x="2749962" y="1439588"/>
                    <a:pt x="2800765" y="1561514"/>
                  </a:cubicBezTo>
                  <a:cubicBezTo>
                    <a:pt x="2823140" y="1615214"/>
                    <a:pt x="2861964" y="1764102"/>
                    <a:pt x="2871104" y="1800664"/>
                  </a:cubicBezTo>
                  <a:cubicBezTo>
                    <a:pt x="2876903" y="1823861"/>
                    <a:pt x="2875278" y="1849235"/>
                    <a:pt x="2885172" y="1871003"/>
                  </a:cubicBezTo>
                  <a:cubicBezTo>
                    <a:pt x="2916239" y="1939350"/>
                    <a:pt x="2930598" y="1951716"/>
                    <a:pt x="2983645" y="1983544"/>
                  </a:cubicBezTo>
                  <a:cubicBezTo>
                    <a:pt x="3043614" y="2019526"/>
                    <a:pt x="3191792" y="2121954"/>
                    <a:pt x="3293135" y="2152357"/>
                  </a:cubicBezTo>
                  <a:cubicBezTo>
                    <a:pt x="3316037" y="2159228"/>
                    <a:pt x="3340027" y="2161735"/>
                    <a:pt x="3363473" y="2166424"/>
                  </a:cubicBezTo>
                  <a:cubicBezTo>
                    <a:pt x="3391608" y="2161735"/>
                    <a:pt x="3420035" y="2158545"/>
                    <a:pt x="3447879" y="2152357"/>
                  </a:cubicBezTo>
                  <a:cubicBezTo>
                    <a:pt x="3462355" y="2149140"/>
                    <a:pt x="3479597" y="2148774"/>
                    <a:pt x="3490082" y="2138289"/>
                  </a:cubicBezTo>
                  <a:cubicBezTo>
                    <a:pt x="3500567" y="2127804"/>
                    <a:pt x="3500554" y="2110472"/>
                    <a:pt x="3504150" y="2096086"/>
                  </a:cubicBezTo>
                  <a:cubicBezTo>
                    <a:pt x="3514635" y="2054144"/>
                    <a:pt x="3522907" y="2011680"/>
                    <a:pt x="3532285" y="1969477"/>
                  </a:cubicBezTo>
                  <a:cubicBezTo>
                    <a:pt x="3527596" y="1871003"/>
                    <a:pt x="3536544" y="1770922"/>
                    <a:pt x="3518218" y="1674055"/>
                  </a:cubicBezTo>
                  <a:cubicBezTo>
                    <a:pt x="3489578" y="1522673"/>
                    <a:pt x="3431687" y="1438928"/>
                    <a:pt x="3349405" y="1322363"/>
                  </a:cubicBezTo>
                  <a:cubicBezTo>
                    <a:pt x="3322363" y="1284053"/>
                    <a:pt x="3298157" y="1242979"/>
                    <a:pt x="3264999" y="1209821"/>
                  </a:cubicBezTo>
                  <a:cubicBezTo>
                    <a:pt x="3231841" y="1176663"/>
                    <a:pt x="3189330" y="1154386"/>
                    <a:pt x="3152458" y="1125415"/>
                  </a:cubicBezTo>
                  <a:cubicBezTo>
                    <a:pt x="3123660" y="1102788"/>
                    <a:pt x="3095152" y="1079713"/>
                    <a:pt x="3068052" y="1055077"/>
                  </a:cubicBezTo>
                  <a:cubicBezTo>
                    <a:pt x="3043517" y="1032772"/>
                    <a:pt x="3025552" y="1002751"/>
                    <a:pt x="2997713" y="984738"/>
                  </a:cubicBezTo>
                  <a:cubicBezTo>
                    <a:pt x="2944894" y="950561"/>
                    <a:pt x="2828901" y="900332"/>
                    <a:pt x="2828901" y="900332"/>
                  </a:cubicBezTo>
                  <a:cubicBezTo>
                    <a:pt x="2678846" y="905021"/>
                    <a:pt x="2527581" y="894815"/>
                    <a:pt x="2378735" y="914400"/>
                  </a:cubicBezTo>
                  <a:cubicBezTo>
                    <a:pt x="2345209" y="918811"/>
                    <a:pt x="2319776" y="948404"/>
                    <a:pt x="2294328" y="970671"/>
                  </a:cubicBezTo>
                  <a:cubicBezTo>
                    <a:pt x="2244421" y="1014340"/>
                    <a:pt x="2204002" y="1068189"/>
                    <a:pt x="2153652" y="1111347"/>
                  </a:cubicBezTo>
                  <a:cubicBezTo>
                    <a:pt x="2120827" y="1139483"/>
                    <a:pt x="2083314" y="1162929"/>
                    <a:pt x="2055178" y="1195754"/>
                  </a:cubicBezTo>
                  <a:cubicBezTo>
                    <a:pt x="2026388" y="1229342"/>
                    <a:pt x="2013629" y="1274707"/>
                    <a:pt x="1984839" y="1308295"/>
                  </a:cubicBezTo>
                  <a:cubicBezTo>
                    <a:pt x="1956703" y="1341120"/>
                    <a:pt x="1915370" y="1360642"/>
                    <a:pt x="1886365" y="1392701"/>
                  </a:cubicBezTo>
                  <a:cubicBezTo>
                    <a:pt x="1879964" y="1399775"/>
                    <a:pt x="1728541" y="1606180"/>
                    <a:pt x="1661282" y="1659987"/>
                  </a:cubicBezTo>
                  <a:cubicBezTo>
                    <a:pt x="1634877" y="1681111"/>
                    <a:pt x="1610230" y="1710699"/>
                    <a:pt x="1576876" y="1716258"/>
                  </a:cubicBezTo>
                  <a:cubicBezTo>
                    <a:pt x="1291683" y="1763791"/>
                    <a:pt x="1697881" y="1691580"/>
                    <a:pt x="1408064" y="1758461"/>
                  </a:cubicBezTo>
                  <a:cubicBezTo>
                    <a:pt x="1375755" y="1765917"/>
                    <a:pt x="1342415" y="1767840"/>
                    <a:pt x="1309590" y="1772529"/>
                  </a:cubicBezTo>
                  <a:cubicBezTo>
                    <a:pt x="1192359" y="1767840"/>
                    <a:pt x="1074505" y="1771417"/>
                    <a:pt x="957898" y="1758461"/>
                  </a:cubicBezTo>
                  <a:cubicBezTo>
                    <a:pt x="934948" y="1755911"/>
                    <a:pt x="904047" y="1678290"/>
                    <a:pt x="901627" y="1674055"/>
                  </a:cubicBezTo>
                  <a:cubicBezTo>
                    <a:pt x="893239" y="1659375"/>
                    <a:pt x="881053" y="1646974"/>
                    <a:pt x="873492" y="1631852"/>
                  </a:cubicBezTo>
                  <a:cubicBezTo>
                    <a:pt x="857413" y="1599694"/>
                    <a:pt x="853383" y="1551417"/>
                    <a:pt x="845356" y="1519311"/>
                  </a:cubicBezTo>
                  <a:cubicBezTo>
                    <a:pt x="841759" y="1504925"/>
                    <a:pt x="835977" y="1491175"/>
                    <a:pt x="831288" y="1477107"/>
                  </a:cubicBezTo>
                  <a:cubicBezTo>
                    <a:pt x="835977" y="1416147"/>
                    <a:pt x="830527" y="1353542"/>
                    <a:pt x="845356" y="1294227"/>
                  </a:cubicBezTo>
                  <a:cubicBezTo>
                    <a:pt x="850181" y="1274926"/>
                    <a:pt x="872894" y="1265467"/>
                    <a:pt x="887559" y="1252024"/>
                  </a:cubicBezTo>
                  <a:cubicBezTo>
                    <a:pt x="929183" y="1213869"/>
                    <a:pt x="968995" y="1173362"/>
                    <a:pt x="1014168" y="1139483"/>
                  </a:cubicBezTo>
                  <a:cubicBezTo>
                    <a:pt x="1026031" y="1130586"/>
                    <a:pt x="1042487" y="1130622"/>
                    <a:pt x="1056372" y="1125415"/>
                  </a:cubicBezTo>
                  <a:cubicBezTo>
                    <a:pt x="1186978" y="1076438"/>
                    <a:pt x="1063804" y="1115254"/>
                    <a:pt x="1225184" y="1069144"/>
                  </a:cubicBezTo>
                  <a:cubicBezTo>
                    <a:pt x="1342415" y="1073833"/>
                    <a:pt x="1460458" y="1068660"/>
                    <a:pt x="1576876" y="1083212"/>
                  </a:cubicBezTo>
                  <a:cubicBezTo>
                    <a:pt x="1601041" y="1086233"/>
                    <a:pt x="1775956" y="1174865"/>
                    <a:pt x="1787892" y="1181686"/>
                  </a:cubicBezTo>
                  <a:cubicBezTo>
                    <a:pt x="1905460" y="1248867"/>
                    <a:pt x="1952736" y="1265575"/>
                    <a:pt x="2027042" y="1350498"/>
                  </a:cubicBezTo>
                  <a:cubicBezTo>
                    <a:pt x="2042481" y="1368143"/>
                    <a:pt x="2057858" y="1386273"/>
                    <a:pt x="2069245" y="1406769"/>
                  </a:cubicBezTo>
                  <a:cubicBezTo>
                    <a:pt x="2081509" y="1428843"/>
                    <a:pt x="2088002" y="1453661"/>
                    <a:pt x="2097381" y="1477107"/>
                  </a:cubicBezTo>
                  <a:cubicBezTo>
                    <a:pt x="2128701" y="1665040"/>
                    <a:pt x="2120952" y="1583202"/>
                    <a:pt x="2097381" y="1913206"/>
                  </a:cubicBezTo>
                  <a:cubicBezTo>
                    <a:pt x="2096325" y="1927997"/>
                    <a:pt x="2091172" y="1942834"/>
                    <a:pt x="2083313" y="1955409"/>
                  </a:cubicBezTo>
                  <a:cubicBezTo>
                    <a:pt x="2025733" y="2047535"/>
                    <a:pt x="1977265" y="2062475"/>
                    <a:pt x="1872298" y="2124221"/>
                  </a:cubicBezTo>
                  <a:cubicBezTo>
                    <a:pt x="1841082" y="2142584"/>
                    <a:pt x="1756267" y="2182946"/>
                    <a:pt x="1717553" y="2194560"/>
                  </a:cubicBezTo>
                  <a:cubicBezTo>
                    <a:pt x="1694651" y="2201431"/>
                    <a:pt x="1670661" y="2203938"/>
                    <a:pt x="1647215" y="2208627"/>
                  </a:cubicBezTo>
                  <a:cubicBezTo>
                    <a:pt x="1581566" y="2203938"/>
                    <a:pt x="1510625" y="2220803"/>
                    <a:pt x="1450267" y="2194560"/>
                  </a:cubicBezTo>
                  <a:cubicBezTo>
                    <a:pt x="1395532" y="2170763"/>
                    <a:pt x="1362500" y="2113267"/>
                    <a:pt x="1323658" y="2067951"/>
                  </a:cubicBezTo>
                  <a:cubicBezTo>
                    <a:pt x="1305864" y="2047191"/>
                    <a:pt x="1294548" y="2021616"/>
                    <a:pt x="1281455" y="1997612"/>
                  </a:cubicBezTo>
                  <a:cubicBezTo>
                    <a:pt x="1264329" y="1966215"/>
                    <a:pt x="1234252" y="1911807"/>
                    <a:pt x="1225184" y="1871003"/>
                  </a:cubicBezTo>
                  <a:cubicBezTo>
                    <a:pt x="1218996" y="1843159"/>
                    <a:pt x="1215805" y="1814732"/>
                    <a:pt x="1211116" y="1786597"/>
                  </a:cubicBezTo>
                  <a:cubicBezTo>
                    <a:pt x="1212088" y="1773964"/>
                    <a:pt x="1202885" y="1592837"/>
                    <a:pt x="1253319" y="1547446"/>
                  </a:cubicBezTo>
                  <a:cubicBezTo>
                    <a:pt x="1286201" y="1517852"/>
                    <a:pt x="1330470" y="1503650"/>
                    <a:pt x="1365861" y="1477107"/>
                  </a:cubicBezTo>
                  <a:cubicBezTo>
                    <a:pt x="1384618" y="1463039"/>
                    <a:pt x="1401636" y="1446290"/>
                    <a:pt x="1422132" y="1434904"/>
                  </a:cubicBezTo>
                  <a:cubicBezTo>
                    <a:pt x="1477132" y="1404348"/>
                    <a:pt x="1546436" y="1394609"/>
                    <a:pt x="1605012" y="1378634"/>
                  </a:cubicBezTo>
                  <a:cubicBezTo>
                    <a:pt x="1619318" y="1374732"/>
                    <a:pt x="1632739" y="1367783"/>
                    <a:pt x="1647215" y="1364566"/>
                  </a:cubicBezTo>
                  <a:cubicBezTo>
                    <a:pt x="1731279" y="1345885"/>
                    <a:pt x="1814132" y="1343622"/>
                    <a:pt x="1900433" y="1336431"/>
                  </a:cubicBezTo>
                  <a:cubicBezTo>
                    <a:pt x="1975461" y="1341120"/>
                    <a:pt x="2051097" y="1339867"/>
                    <a:pt x="2125516" y="1350498"/>
                  </a:cubicBezTo>
                  <a:cubicBezTo>
                    <a:pt x="2180910" y="1358411"/>
                    <a:pt x="2195360" y="1382370"/>
                    <a:pt x="2238058" y="1406769"/>
                  </a:cubicBezTo>
                  <a:cubicBezTo>
                    <a:pt x="2256266" y="1417173"/>
                    <a:pt x="2276879" y="1423272"/>
                    <a:pt x="2294328" y="1434904"/>
                  </a:cubicBezTo>
                  <a:cubicBezTo>
                    <a:pt x="2296522" y="1436367"/>
                    <a:pt x="2456289" y="1554662"/>
                    <a:pt x="2477208" y="1575581"/>
                  </a:cubicBezTo>
                  <a:lnTo>
                    <a:pt x="2533479" y="1631852"/>
                  </a:lnTo>
                  <a:cubicBezTo>
                    <a:pt x="2542858" y="1659987"/>
                    <a:pt x="2555799" y="1687177"/>
                    <a:pt x="2561615" y="1716258"/>
                  </a:cubicBezTo>
                  <a:cubicBezTo>
                    <a:pt x="2578590" y="1801138"/>
                    <a:pt x="2568121" y="1763913"/>
                    <a:pt x="2589750" y="1828800"/>
                  </a:cubicBezTo>
                  <a:cubicBezTo>
                    <a:pt x="2603818" y="1814732"/>
                    <a:pt x="2616670" y="1799333"/>
                    <a:pt x="2631953" y="1786597"/>
                  </a:cubicBezTo>
                  <a:cubicBezTo>
                    <a:pt x="2726487" y="1707818"/>
                    <a:pt x="2772851" y="1763656"/>
                    <a:pt x="2941442" y="1772529"/>
                  </a:cubicBezTo>
                  <a:cubicBezTo>
                    <a:pt x="2969577" y="1781907"/>
                    <a:pt x="3016469" y="1772529"/>
                    <a:pt x="3025848" y="1800664"/>
                  </a:cubicBezTo>
                  <a:cubicBezTo>
                    <a:pt x="3045263" y="1858907"/>
                    <a:pt x="3027578" y="1834641"/>
                    <a:pt x="3082119" y="1871003"/>
                  </a:cubicBezTo>
                  <a:cubicBezTo>
                    <a:pt x="3105565" y="1866314"/>
                    <a:pt x="3130608" y="1866646"/>
                    <a:pt x="3152458" y="1856935"/>
                  </a:cubicBezTo>
                  <a:cubicBezTo>
                    <a:pt x="3173883" y="1847413"/>
                    <a:pt x="3189649" y="1828360"/>
                    <a:pt x="3208728" y="1814732"/>
                  </a:cubicBezTo>
                  <a:cubicBezTo>
                    <a:pt x="3270843" y="1770364"/>
                    <a:pt x="3232014" y="1805515"/>
                    <a:pt x="3279067" y="1758461"/>
                  </a:cubicBezTo>
                  <a:cubicBezTo>
                    <a:pt x="3274378" y="1725636"/>
                    <a:pt x="3278466" y="1690287"/>
                    <a:pt x="3264999" y="1659987"/>
                  </a:cubicBezTo>
                  <a:cubicBezTo>
                    <a:pt x="3239275" y="1602109"/>
                    <a:pt x="3178181" y="1661595"/>
                    <a:pt x="3264999" y="1603717"/>
                  </a:cubicBezTo>
                  <a:cubicBezTo>
                    <a:pt x="3363473" y="1608406"/>
                    <a:pt x="3463426" y="1600149"/>
                    <a:pt x="3560421" y="1617784"/>
                  </a:cubicBezTo>
                  <a:cubicBezTo>
                    <a:pt x="3575010" y="1620437"/>
                    <a:pt x="3566859" y="1647272"/>
                    <a:pt x="3574488" y="1659987"/>
                  </a:cubicBezTo>
                  <a:cubicBezTo>
                    <a:pt x="3590165" y="1686116"/>
                    <a:pt x="3622709" y="1698563"/>
                    <a:pt x="3644827" y="1716258"/>
                  </a:cubicBezTo>
                  <a:cubicBezTo>
                    <a:pt x="3655184" y="1724544"/>
                    <a:pt x="3661589" y="1737570"/>
                    <a:pt x="3672962" y="1744394"/>
                  </a:cubicBezTo>
                  <a:cubicBezTo>
                    <a:pt x="3688290" y="1753591"/>
                    <a:pt x="3759736" y="1769186"/>
                    <a:pt x="3771436" y="1772529"/>
                  </a:cubicBezTo>
                  <a:cubicBezTo>
                    <a:pt x="3785694" y="1776603"/>
                    <a:pt x="3799253" y="1783001"/>
                    <a:pt x="3813639" y="1786597"/>
                  </a:cubicBezTo>
                  <a:cubicBezTo>
                    <a:pt x="3836836" y="1792396"/>
                    <a:pt x="3860910" y="1794373"/>
                    <a:pt x="3883978" y="1800664"/>
                  </a:cubicBezTo>
                  <a:cubicBezTo>
                    <a:pt x="3912590" y="1808467"/>
                    <a:pt x="3940249" y="1819422"/>
                    <a:pt x="3968384" y="1828800"/>
                  </a:cubicBezTo>
                  <a:lnTo>
                    <a:pt x="4052790" y="1856935"/>
                  </a:lnTo>
                  <a:cubicBezTo>
                    <a:pt x="4066858" y="1861624"/>
                    <a:pt x="4080164" y="1871003"/>
                    <a:pt x="4094993" y="1871003"/>
                  </a:cubicBezTo>
                  <a:lnTo>
                    <a:pt x="4263805" y="1871003"/>
                  </a:lnTo>
                </a:path>
              </a:pathLst>
            </a:cu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 sz="140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28867" y="3528154"/>
              <a:ext cx="576064" cy="28803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 sz="140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55" name="TextBox 10"/>
          <p:cNvSpPr txBox="1"/>
          <p:nvPr/>
        </p:nvSpPr>
        <p:spPr>
          <a:xfrm>
            <a:off x="683569" y="4725144"/>
            <a:ext cx="365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 smtClean="0">
                <a:latin typeface="Minion Pro"/>
              </a:rPr>
              <a:t>Slike problemer ble først beskrevet av Horst Rittel, og kalles </a:t>
            </a:r>
            <a:r>
              <a:rPr lang="nb-NO" sz="1600" b="1" dirty="0" smtClean="0">
                <a:latin typeface="Minion Pro"/>
              </a:rPr>
              <a:t>«wicked problems»</a:t>
            </a:r>
            <a:r>
              <a:rPr lang="nb-NO" sz="1600" dirty="0" smtClean="0">
                <a:latin typeface="Minion Pro"/>
              </a:rPr>
              <a:t> , eller «</a:t>
            </a:r>
            <a:r>
              <a:rPr lang="nb-NO" sz="1600" b="1" dirty="0" smtClean="0">
                <a:latin typeface="Minion Pro"/>
              </a:rPr>
              <a:t>floker» </a:t>
            </a:r>
            <a:r>
              <a:rPr lang="nb-NO" sz="1600" dirty="0" smtClean="0">
                <a:latin typeface="Minion Pro"/>
              </a:rPr>
              <a:t>på norsk</a:t>
            </a:r>
            <a:endParaRPr lang="nb-NO" sz="3200" dirty="0" smtClean="0">
              <a:latin typeface="Minion Pro"/>
            </a:endParaRPr>
          </a:p>
          <a:p>
            <a:endParaRPr lang="nb-NO" sz="1600" b="1" dirty="0" smtClean="0">
              <a:latin typeface="Minion Pro"/>
            </a:endParaRPr>
          </a:p>
        </p:txBody>
      </p:sp>
      <p:sp>
        <p:nvSpPr>
          <p:cNvPr id="56" name="TextBox 12"/>
          <p:cNvSpPr txBox="1"/>
          <p:nvPr/>
        </p:nvSpPr>
        <p:spPr>
          <a:xfrm>
            <a:off x="648226" y="1576824"/>
            <a:ext cx="57673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>
                <a:solidFill>
                  <a:srgbClr val="FF0000"/>
                </a:solidFill>
                <a:latin typeface="+mj-lt"/>
              </a:rPr>
              <a:t>”Noen problemer er så komplekse at du må være utrolig smart og velinformert bare for å være i villrede” </a:t>
            </a:r>
            <a:endParaRPr lang="nb-NO" sz="2400" dirty="0">
              <a:solidFill>
                <a:srgbClr val="FF0000"/>
              </a:solidFill>
              <a:latin typeface="+mj-lt"/>
            </a:endParaRPr>
          </a:p>
          <a:p>
            <a:r>
              <a:rPr lang="nb-NO" sz="1000" i="1" dirty="0" smtClean="0">
                <a:solidFill>
                  <a:srgbClr val="FF0000"/>
                </a:solidFill>
                <a:latin typeface="+mj-lt"/>
              </a:rPr>
              <a:t>Fritt etter Laurence Peters</a:t>
            </a:r>
            <a:endParaRPr lang="nb-NO" sz="1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778044" y="40466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latin typeface="Calibri" pitchFamily="34" charset="0"/>
                <a:cs typeface="Calibri" pitchFamily="34" charset="0"/>
              </a:rPr>
              <a:t>Samfunnsfloker ?</a:t>
            </a:r>
            <a:endParaRPr lang="nb-NO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5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20"/>
          <p:cNvSpPr/>
          <p:nvPr/>
        </p:nvSpPr>
        <p:spPr bwMode="auto">
          <a:xfrm>
            <a:off x="2555976" y="1989240"/>
            <a:ext cx="3600000" cy="3600000"/>
          </a:xfrm>
          <a:prstGeom prst="blockArc">
            <a:avLst>
              <a:gd name="adj1" fmla="val 18943818"/>
              <a:gd name="adj2" fmla="val 0"/>
              <a:gd name="adj3" fmla="val 25000"/>
            </a:avLst>
          </a:prstGeom>
          <a:gradFill flip="none" rotWithShape="1">
            <a:gsLst>
              <a:gs pos="12000">
                <a:srgbClr val="95C1AA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14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fontAlgn="base">
              <a:spcBef>
                <a:spcPct val="0"/>
              </a:spcBef>
              <a:spcAft>
                <a:spcPct val="0"/>
              </a:spcAft>
            </a:pPr>
            <a:r>
              <a:rPr lang="nb-NO" sz="2100" b="1" dirty="0">
                <a:gradFill flip="none" rotWithShape="1">
                  <a:gsLst>
                    <a:gs pos="0">
                      <a:srgbClr val="000000">
                        <a:lumMod val="95000"/>
                      </a:srgbClr>
                    </a:gs>
                    <a:gs pos="50000">
                      <a:srgbClr val="A5C3B6">
                        <a:tint val="44500"/>
                        <a:satMod val="160000"/>
                      </a:srgbClr>
                    </a:gs>
                    <a:gs pos="100000">
                      <a:srgbClr val="CFDED7">
                        <a:lumMod val="75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" pitchFamily="34" charset="0"/>
              </a:rPr>
              <a:t>¨</a:t>
            </a:r>
          </a:p>
        </p:txBody>
      </p:sp>
      <p:sp>
        <p:nvSpPr>
          <p:cNvPr id="47" name="Block Arc 20"/>
          <p:cNvSpPr/>
          <p:nvPr/>
        </p:nvSpPr>
        <p:spPr bwMode="auto">
          <a:xfrm>
            <a:off x="2556176" y="1989240"/>
            <a:ext cx="3600000" cy="3600000"/>
          </a:xfrm>
          <a:prstGeom prst="blockArc">
            <a:avLst>
              <a:gd name="adj1" fmla="val 16182411"/>
              <a:gd name="adj2" fmla="val 18989771"/>
              <a:gd name="adj3" fmla="val 25047"/>
            </a:avLst>
          </a:prstGeom>
          <a:gradFill flip="none" rotWithShape="1">
            <a:gsLst>
              <a:gs pos="11000">
                <a:srgbClr val="EDF3F0"/>
              </a:gs>
              <a:gs pos="72000">
                <a:schemeClr val="accent1">
                  <a:lumMod val="60000"/>
                  <a:lumOff val="40000"/>
                  <a:alpha val="92000"/>
                </a:schemeClr>
              </a:gs>
            </a:gsLst>
            <a:lin ang="1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fontAlgn="base">
              <a:spcBef>
                <a:spcPct val="0"/>
              </a:spcBef>
              <a:spcAft>
                <a:spcPct val="0"/>
              </a:spcAft>
            </a:pPr>
            <a:endParaRPr lang="nb-NO" sz="2100" b="1" dirty="0">
              <a:gradFill flip="none" rotWithShape="1">
                <a:gsLst>
                  <a:gs pos="0">
                    <a:srgbClr val="000000">
                      <a:lumMod val="95000"/>
                    </a:srgbClr>
                  </a:gs>
                  <a:gs pos="50000">
                    <a:srgbClr val="A5C3B6">
                      <a:tint val="44500"/>
                      <a:satMod val="160000"/>
                    </a:srgbClr>
                  </a:gs>
                  <a:gs pos="100000">
                    <a:srgbClr val="CFDED7">
                      <a:lumMod val="7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" pitchFamily="34" charset="0"/>
            </a:endParaRPr>
          </a:p>
        </p:txBody>
      </p:sp>
      <p:sp>
        <p:nvSpPr>
          <p:cNvPr id="48" name="Block Arc 20"/>
          <p:cNvSpPr/>
          <p:nvPr/>
        </p:nvSpPr>
        <p:spPr bwMode="auto">
          <a:xfrm>
            <a:off x="2556176" y="1988840"/>
            <a:ext cx="3600000" cy="3600000"/>
          </a:xfrm>
          <a:prstGeom prst="blockArc">
            <a:avLst>
              <a:gd name="adj1" fmla="val 13420463"/>
              <a:gd name="adj2" fmla="val 16185351"/>
              <a:gd name="adj3" fmla="val 25040"/>
            </a:avLst>
          </a:prstGeom>
          <a:gradFill flip="none" rotWithShape="1">
            <a:gsLst>
              <a:gs pos="38000">
                <a:srgbClr val="44879A">
                  <a:alpha val="19000"/>
                </a:srgbClr>
              </a:gs>
              <a:gs pos="80000">
                <a:srgbClr val="44879A">
                  <a:alpha val="77000"/>
                </a:srgbClr>
              </a:gs>
            </a:gsLst>
            <a:lin ang="8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fontAlgn="base">
              <a:spcBef>
                <a:spcPct val="0"/>
              </a:spcBef>
              <a:spcAft>
                <a:spcPct val="0"/>
              </a:spcAft>
            </a:pPr>
            <a:endParaRPr lang="nb-NO" sz="2100" b="1" dirty="0">
              <a:gradFill flip="none" rotWithShape="1">
                <a:gsLst>
                  <a:gs pos="0">
                    <a:srgbClr val="000000">
                      <a:lumMod val="95000"/>
                    </a:srgbClr>
                  </a:gs>
                  <a:gs pos="50000">
                    <a:srgbClr val="A5C3B6">
                      <a:tint val="44500"/>
                      <a:satMod val="160000"/>
                    </a:srgbClr>
                  </a:gs>
                  <a:gs pos="100000">
                    <a:srgbClr val="CFDED7">
                      <a:lumMod val="7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" pitchFamily="34" charset="0"/>
            </a:endParaRPr>
          </a:p>
        </p:txBody>
      </p:sp>
      <p:sp>
        <p:nvSpPr>
          <p:cNvPr id="51" name="Block Arc 20"/>
          <p:cNvSpPr/>
          <p:nvPr/>
        </p:nvSpPr>
        <p:spPr bwMode="auto">
          <a:xfrm>
            <a:off x="2555976" y="1989240"/>
            <a:ext cx="3600000" cy="3600000"/>
          </a:xfrm>
          <a:prstGeom prst="blockArc">
            <a:avLst>
              <a:gd name="adj1" fmla="val 10800000"/>
              <a:gd name="adj2" fmla="val 13432543"/>
              <a:gd name="adj3" fmla="val 25004"/>
            </a:avLst>
          </a:prstGeom>
          <a:gradFill flip="none" rotWithShape="1">
            <a:gsLst>
              <a:gs pos="100000">
                <a:srgbClr val="44879A"/>
              </a:gs>
              <a:gs pos="9000">
                <a:srgbClr val="44879A">
                  <a:alpha val="68627"/>
                </a:srgbClr>
              </a:gs>
            </a:gsLst>
            <a:lin ang="7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fontAlgn="base">
              <a:spcBef>
                <a:spcPct val="0"/>
              </a:spcBef>
              <a:spcAft>
                <a:spcPct val="0"/>
              </a:spcAft>
            </a:pPr>
            <a:endParaRPr lang="nb-NO" sz="2100" b="1" dirty="0">
              <a:gradFill flip="none" rotWithShape="1">
                <a:gsLst>
                  <a:gs pos="0">
                    <a:srgbClr val="000000">
                      <a:lumMod val="95000"/>
                    </a:srgbClr>
                  </a:gs>
                  <a:gs pos="50000">
                    <a:srgbClr val="A5C3B6">
                      <a:tint val="44500"/>
                      <a:satMod val="160000"/>
                    </a:srgbClr>
                  </a:gs>
                  <a:gs pos="100000">
                    <a:srgbClr val="CFDED7">
                      <a:lumMod val="7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51521" y="3788841"/>
            <a:ext cx="8640960" cy="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9"/>
          <p:cNvSpPr/>
          <p:nvPr/>
        </p:nvSpPr>
        <p:spPr bwMode="auto">
          <a:xfrm>
            <a:off x="3453532" y="2889511"/>
            <a:ext cx="1800000" cy="17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algn="ctr" defTabSz="1042804" fontAlgn="base">
              <a:spcBef>
                <a:spcPct val="0"/>
              </a:spcBef>
              <a:spcAft>
                <a:spcPct val="0"/>
              </a:spcAft>
            </a:pPr>
            <a:endParaRPr lang="nb-NO" sz="2800" b="1" dirty="0">
              <a:solidFill>
                <a:srgbClr val="778E85"/>
              </a:solidFill>
              <a:latin typeface="Arial" pitchFamily="34" charset="0"/>
            </a:endParaRPr>
          </a:p>
          <a:p>
            <a:pPr algn="ctr" defTabSz="1042804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srgbClr val="778E85"/>
                </a:solidFill>
                <a:latin typeface="Arial" pitchFamily="34" charset="0"/>
              </a:rPr>
              <a:t>Gevinst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1963530" y="552407"/>
            <a:ext cx="6139282" cy="52320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/>
            <a:r>
              <a:rPr lang="nb-NO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Innovasjonsmodell for Asker kommune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6784574" y="2923927"/>
            <a:ext cx="2033697" cy="59799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defTabSz="914239"/>
            <a:r>
              <a:rPr lang="nb-NO" sz="11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Innovasjoner som krever </a:t>
            </a:r>
            <a:r>
              <a:rPr lang="nb-NO" sz="1100" dirty="0" err="1">
                <a:solidFill>
                  <a:srgbClr val="FFFFFF">
                    <a:lumMod val="50000"/>
                    <a:lumOff val="50000"/>
                  </a:srgbClr>
                </a:solidFill>
              </a:rPr>
              <a:t>samskaping</a:t>
            </a:r>
            <a:r>
              <a:rPr lang="nb-NO" sz="11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 på tvers av sektorer og bransjer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6784574" y="1496978"/>
            <a:ext cx="2033697" cy="55399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defTabSz="914239"/>
            <a:r>
              <a:rPr lang="nb-NO" sz="10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Innovasjoner som favner flere av  Asker kommunes tjenesteområder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316274" y="1496979"/>
            <a:ext cx="2232649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nb-NO"/>
            </a:defPPr>
            <a:lvl1pPr>
              <a:defRPr sz="1000"/>
            </a:lvl1pPr>
          </a:lstStyle>
          <a:p>
            <a:pPr defTabSz="914239"/>
            <a:r>
              <a:rPr lang="nb-NO" dirty="0">
                <a:solidFill>
                  <a:srgbClr val="FFFFFF">
                    <a:lumMod val="50000"/>
                    <a:lumOff val="50000"/>
                  </a:srgbClr>
                </a:solidFill>
              </a:rPr>
              <a:t>Innovasjoner som </a:t>
            </a:r>
            <a:r>
              <a:rPr lang="nb-NO" dirty="0" smtClean="0">
                <a:solidFill>
                  <a:srgbClr val="FFFFFF">
                    <a:lumMod val="50000"/>
                    <a:lumOff val="50000"/>
                  </a:srgbClr>
                </a:solidFill>
              </a:rPr>
              <a:t>i utgangs-punktet </a:t>
            </a:r>
            <a:r>
              <a:rPr lang="nb-NO" dirty="0">
                <a:solidFill>
                  <a:srgbClr val="FFFFFF">
                    <a:lumMod val="50000"/>
                    <a:lumOff val="50000"/>
                  </a:srgbClr>
                </a:solidFill>
              </a:rPr>
              <a:t>ligger innenfor ett av Asker kommunes </a:t>
            </a:r>
            <a:r>
              <a:rPr lang="nb-NO" dirty="0" smtClean="0">
                <a:solidFill>
                  <a:srgbClr val="FFFFFF">
                    <a:lumMod val="50000"/>
                    <a:lumOff val="50000"/>
                  </a:srgbClr>
                </a:solidFill>
              </a:rPr>
              <a:t>tjeneste-områder</a:t>
            </a:r>
            <a:endParaRPr lang="nb-NO" dirty="0">
              <a:solidFill>
                <a:srgbClr val="FFFFFF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36" name="Straight Connector 54"/>
          <p:cNvCxnSpPr/>
          <p:nvPr/>
        </p:nvCxnSpPr>
        <p:spPr bwMode="auto">
          <a:xfrm rot="60000">
            <a:off x="3050244" y="2559015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kstSylinder 36"/>
          <p:cNvSpPr txBox="1"/>
          <p:nvPr/>
        </p:nvSpPr>
        <p:spPr>
          <a:xfrm>
            <a:off x="316273" y="2947010"/>
            <a:ext cx="2033697" cy="55399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/>
            <a:r>
              <a:rPr lang="nb-NO" sz="10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Kontinuerlige forbedringer innenfor ett av Asker kommunes tjenesteområder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316274" y="5661249"/>
            <a:ext cx="3679663" cy="76942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/>
            <a:r>
              <a:rPr lang="nb-NO" sz="11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Asker kommunes evne og kapasitet til å gjennomføre og oppnå gevinster av innovasjons-satsningen innenfor hvert av  innovasjonsområdene</a:t>
            </a:r>
          </a:p>
        </p:txBody>
      </p:sp>
      <p:sp>
        <p:nvSpPr>
          <p:cNvPr id="46" name="TekstSylinder 45"/>
          <p:cNvSpPr txBox="1"/>
          <p:nvPr/>
        </p:nvSpPr>
        <p:spPr>
          <a:xfrm>
            <a:off x="6516216" y="5684331"/>
            <a:ext cx="2302054" cy="55399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 defTabSz="914239"/>
            <a:r>
              <a:rPr lang="nb-NO" sz="1000" dirty="0">
                <a:solidFill>
                  <a:srgbClr val="FFFFFF">
                    <a:lumMod val="50000"/>
                    <a:lumOff val="50000"/>
                  </a:srgbClr>
                </a:solidFill>
              </a:rPr>
              <a:t>Oppnådde gevinster av innovasjonssatsningen innenfor hvert av  innovasjonsområdene</a:t>
            </a:r>
          </a:p>
        </p:txBody>
      </p:sp>
      <p:sp>
        <p:nvSpPr>
          <p:cNvPr id="50" name="TekstSylinder 49"/>
          <p:cNvSpPr txBox="1"/>
          <p:nvPr/>
        </p:nvSpPr>
        <p:spPr>
          <a:xfrm>
            <a:off x="3197770" y="1196753"/>
            <a:ext cx="2683076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nb-NO"/>
            </a:defPPr>
            <a:lvl1pPr>
              <a:defRPr sz="12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4239"/>
            <a:r>
              <a:rPr lang="nb-NO" dirty="0" err="1" smtClean="0">
                <a:solidFill>
                  <a:srgbClr val="A5C3B6">
                    <a:lumMod val="75000"/>
                  </a:srgbClr>
                </a:solidFill>
              </a:rPr>
              <a:t>Innovasjonområde</a:t>
            </a:r>
            <a:r>
              <a:rPr lang="nb-NO" dirty="0" smtClean="0">
                <a:solidFill>
                  <a:srgbClr val="A5C3B6">
                    <a:lumMod val="75000"/>
                  </a:srgbClr>
                </a:solidFill>
              </a:rPr>
              <a:t>/-aktivitet</a:t>
            </a:r>
            <a:endParaRPr lang="nb-NO" dirty="0">
              <a:solidFill>
                <a:srgbClr val="A5C3B6">
                  <a:lumMod val="75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48372" y="6525345"/>
            <a:ext cx="2581875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/>
            <a:r>
              <a:rPr lang="nb-NO" sz="1200" i="1" dirty="0">
                <a:solidFill>
                  <a:srgbClr val="A5C3B6">
                    <a:lumMod val="75000"/>
                  </a:srgbClr>
                </a:solidFill>
              </a:rPr>
              <a:t>Innovasjonsevne /-kapasitet</a:t>
            </a:r>
          </a:p>
        </p:txBody>
      </p:sp>
      <p:cxnSp>
        <p:nvCxnSpPr>
          <p:cNvPr id="54" name="Straight Connector 54"/>
          <p:cNvCxnSpPr/>
          <p:nvPr/>
        </p:nvCxnSpPr>
        <p:spPr bwMode="auto">
          <a:xfrm rot="-1740000">
            <a:off x="2717250" y="3224205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85000"/>
                <a:lumOff val="1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-2100000">
            <a:off x="2695495" y="3314892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85000"/>
                <a:lumOff val="1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4"/>
          <p:cNvCxnSpPr/>
          <p:nvPr/>
        </p:nvCxnSpPr>
        <p:spPr bwMode="auto">
          <a:xfrm rot="-1920000">
            <a:off x="2707761" y="3270767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85000"/>
                <a:lumOff val="1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4"/>
          <p:cNvCxnSpPr/>
          <p:nvPr/>
        </p:nvCxnSpPr>
        <p:spPr bwMode="auto">
          <a:xfrm rot="-1560000">
            <a:off x="2722861" y="3172633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85000"/>
                <a:lumOff val="15000"/>
                <a:alpha val="6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4"/>
          <p:cNvCxnSpPr/>
          <p:nvPr/>
        </p:nvCxnSpPr>
        <p:spPr bwMode="auto">
          <a:xfrm rot="-960000">
            <a:off x="2781548" y="2964372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4"/>
          <p:cNvCxnSpPr/>
          <p:nvPr/>
        </p:nvCxnSpPr>
        <p:spPr bwMode="auto">
          <a:xfrm rot="-780000">
            <a:off x="2827760" y="2875464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4"/>
          <p:cNvCxnSpPr/>
          <p:nvPr/>
        </p:nvCxnSpPr>
        <p:spPr bwMode="auto">
          <a:xfrm rot="-540000">
            <a:off x="2889469" y="2778435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54"/>
          <p:cNvCxnSpPr/>
          <p:nvPr/>
        </p:nvCxnSpPr>
        <p:spPr bwMode="auto">
          <a:xfrm rot="-300000">
            <a:off x="2956172" y="2665260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e 14"/>
          <p:cNvGrpSpPr/>
          <p:nvPr/>
        </p:nvGrpSpPr>
        <p:grpSpPr>
          <a:xfrm>
            <a:off x="2322680" y="1916832"/>
            <a:ext cx="4032296" cy="3600000"/>
            <a:chOff x="2340720" y="1772816"/>
            <a:chExt cx="4032296" cy="3600000"/>
          </a:xfrm>
          <a:gradFill>
            <a:gsLst>
              <a:gs pos="11000">
                <a:srgbClr val="384752"/>
              </a:gs>
              <a:gs pos="72000">
                <a:srgbClr val="4C968A"/>
              </a:gs>
            </a:gsLst>
            <a:lin ang="1800000" scaled="0"/>
          </a:gradFill>
        </p:grpSpPr>
        <p:sp>
          <p:nvSpPr>
            <p:cNvPr id="6" name="Right Arrow 7"/>
            <p:cNvSpPr/>
            <p:nvPr/>
          </p:nvSpPr>
          <p:spPr bwMode="auto">
            <a:xfrm rot="16200000">
              <a:off x="2808720" y="2790313"/>
              <a:ext cx="432000" cy="1368000"/>
            </a:xfrm>
            <a:prstGeom prst="rightArrow">
              <a:avLst>
                <a:gd name="adj1" fmla="val 50000"/>
                <a:gd name="adj2" fmla="val 9906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2804" fontAlgn="base">
                <a:spcBef>
                  <a:spcPct val="0"/>
                </a:spcBef>
                <a:spcAft>
                  <a:spcPct val="0"/>
                </a:spcAft>
              </a:pPr>
              <a:endParaRPr lang="nb-NO" sz="21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Block Arc 5"/>
            <p:cNvSpPr/>
            <p:nvPr/>
          </p:nvSpPr>
          <p:spPr bwMode="auto">
            <a:xfrm flipV="1">
              <a:off x="2556744" y="1772816"/>
              <a:ext cx="3600000" cy="3600000"/>
            </a:xfrm>
            <a:prstGeom prst="blockArc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2804" fontAlgn="base">
                <a:spcBef>
                  <a:spcPct val="0"/>
                </a:spcBef>
                <a:spcAft>
                  <a:spcPct val="0"/>
                </a:spcAft>
              </a:pPr>
              <a:endParaRPr lang="nb-NO" sz="21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16200000">
              <a:off x="5473016" y="2790314"/>
              <a:ext cx="432000" cy="1368000"/>
            </a:xfrm>
            <a:prstGeom prst="rightArrow">
              <a:avLst>
                <a:gd name="adj1" fmla="val 50000"/>
                <a:gd name="adj2" fmla="val 9906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2804" fontAlgn="base">
                <a:spcBef>
                  <a:spcPct val="0"/>
                </a:spcBef>
                <a:spcAft>
                  <a:spcPct val="0"/>
                </a:spcAft>
              </a:pPr>
              <a:endParaRPr lang="nb-NO" sz="21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cxnSp>
        <p:nvCxnSpPr>
          <p:cNvPr id="39" name="Straight Connector 54"/>
          <p:cNvCxnSpPr/>
          <p:nvPr/>
        </p:nvCxnSpPr>
        <p:spPr bwMode="auto">
          <a:xfrm rot="-1380000">
            <a:off x="2742578" y="3120230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85000"/>
                <a:lumOff val="15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54"/>
          <p:cNvCxnSpPr/>
          <p:nvPr/>
        </p:nvCxnSpPr>
        <p:spPr bwMode="auto">
          <a:xfrm rot="-1200000">
            <a:off x="2752445" y="3051135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54"/>
          <p:cNvCxnSpPr/>
          <p:nvPr/>
        </p:nvCxnSpPr>
        <p:spPr bwMode="auto">
          <a:xfrm rot="1080000">
            <a:off x="3326822" y="2336993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54"/>
          <p:cNvCxnSpPr/>
          <p:nvPr/>
        </p:nvCxnSpPr>
        <p:spPr bwMode="auto">
          <a:xfrm rot="540000">
            <a:off x="3168931" y="2443217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54"/>
          <p:cNvCxnSpPr/>
          <p:nvPr/>
        </p:nvCxnSpPr>
        <p:spPr bwMode="auto">
          <a:xfrm rot="1620000">
            <a:off x="3509472" y="2247506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54"/>
          <p:cNvCxnSpPr/>
          <p:nvPr/>
        </p:nvCxnSpPr>
        <p:spPr bwMode="auto">
          <a:xfrm rot="2220000">
            <a:off x="3748877" y="2171809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2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54"/>
          <p:cNvCxnSpPr/>
          <p:nvPr/>
        </p:nvCxnSpPr>
        <p:spPr bwMode="auto">
          <a:xfrm rot="2820000">
            <a:off x="4026424" y="2144995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  <a:alpha val="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54"/>
          <p:cNvCxnSpPr/>
          <p:nvPr/>
        </p:nvCxnSpPr>
        <p:spPr bwMode="auto">
          <a:xfrm rot="3660000">
            <a:off x="4312754" y="2171381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  <a:alpha val="2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54"/>
          <p:cNvCxnSpPr/>
          <p:nvPr/>
        </p:nvCxnSpPr>
        <p:spPr bwMode="auto">
          <a:xfrm rot="4560000">
            <a:off x="4673336" y="2308126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54"/>
          <p:cNvCxnSpPr/>
          <p:nvPr/>
        </p:nvCxnSpPr>
        <p:spPr bwMode="auto">
          <a:xfrm rot="6000000">
            <a:off x="5052850" y="2596976"/>
            <a:ext cx="640437" cy="57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23"/>
          <p:cNvSpPr txBox="1"/>
          <p:nvPr/>
        </p:nvSpPr>
        <p:spPr>
          <a:xfrm>
            <a:off x="3275856" y="4716433"/>
            <a:ext cx="2196168" cy="59799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239"/>
            <a:r>
              <a:rPr lang="nb-NO" sz="1600" b="1" dirty="0">
                <a:solidFill>
                  <a:srgbClr val="000000"/>
                </a:solidFill>
                <a:latin typeface="Arial" pitchFamily="34" charset="0"/>
              </a:rPr>
              <a:t>«Innovasjons-</a:t>
            </a:r>
          </a:p>
          <a:p>
            <a:pPr algn="ctr" defTabSz="914239"/>
            <a:r>
              <a:rPr lang="nb-NO" sz="1600" b="1" dirty="0">
                <a:solidFill>
                  <a:srgbClr val="000000"/>
                </a:solidFill>
                <a:latin typeface="Arial" pitchFamily="34" charset="0"/>
              </a:rPr>
              <a:t>muskel"</a:t>
            </a:r>
          </a:p>
        </p:txBody>
      </p:sp>
      <p:cxnSp>
        <p:nvCxnSpPr>
          <p:cNvPr id="45" name="Straight Connector 54"/>
          <p:cNvCxnSpPr/>
          <p:nvPr/>
        </p:nvCxnSpPr>
        <p:spPr bwMode="auto">
          <a:xfrm flipV="1">
            <a:off x="2437974" y="4868938"/>
            <a:ext cx="802771" cy="7203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54"/>
          <p:cNvCxnSpPr>
            <a:endCxn id="46" idx="0"/>
          </p:cNvCxnSpPr>
          <p:nvPr/>
        </p:nvCxnSpPr>
        <p:spPr bwMode="auto">
          <a:xfrm>
            <a:off x="5040700" y="3973947"/>
            <a:ext cx="2626543" cy="1710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54"/>
          <p:cNvCxnSpPr/>
          <p:nvPr/>
        </p:nvCxnSpPr>
        <p:spPr bwMode="auto">
          <a:xfrm rot="300000">
            <a:off x="2111428" y="3193027"/>
            <a:ext cx="470097" cy="165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54"/>
          <p:cNvCxnSpPr/>
          <p:nvPr/>
        </p:nvCxnSpPr>
        <p:spPr bwMode="auto">
          <a:xfrm>
            <a:off x="2376485" y="1772023"/>
            <a:ext cx="751229" cy="697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54"/>
          <p:cNvCxnSpPr/>
          <p:nvPr/>
        </p:nvCxnSpPr>
        <p:spPr bwMode="auto">
          <a:xfrm flipH="1">
            <a:off x="5670977" y="1772022"/>
            <a:ext cx="1277288" cy="688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54"/>
          <p:cNvCxnSpPr/>
          <p:nvPr/>
        </p:nvCxnSpPr>
        <p:spPr bwMode="auto">
          <a:xfrm flipH="1">
            <a:off x="6156176" y="3224010"/>
            <a:ext cx="847438" cy="1848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kstSylinder 70"/>
          <p:cNvSpPr txBox="1"/>
          <p:nvPr/>
        </p:nvSpPr>
        <p:spPr>
          <a:xfrm>
            <a:off x="168848" y="3893691"/>
            <a:ext cx="2683076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nb-NO"/>
            </a:defPPr>
            <a:lvl1pPr>
              <a:defRPr sz="12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4239"/>
            <a:r>
              <a:rPr lang="nb-NO" dirty="0" smtClean="0">
                <a:solidFill>
                  <a:srgbClr val="A5C3B6">
                    <a:lumMod val="75000"/>
                  </a:srgbClr>
                </a:solidFill>
              </a:rPr>
              <a:t>Små steg/inkrementelle</a:t>
            </a:r>
            <a:endParaRPr lang="nb-NO" dirty="0">
              <a:solidFill>
                <a:srgbClr val="A5C3B6">
                  <a:lumMod val="75000"/>
                </a:srgbClr>
              </a:solidFill>
            </a:endParaRPr>
          </a:p>
        </p:txBody>
      </p:sp>
      <p:sp>
        <p:nvSpPr>
          <p:cNvPr id="72" name="TekstSylinder 71"/>
          <p:cNvSpPr txBox="1"/>
          <p:nvPr/>
        </p:nvSpPr>
        <p:spPr>
          <a:xfrm>
            <a:off x="6138704" y="3893691"/>
            <a:ext cx="2683076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nb-NO"/>
            </a:defPPr>
            <a:lvl1pPr>
              <a:defRPr sz="12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defTabSz="914239"/>
            <a:r>
              <a:rPr lang="nb-NO" dirty="0" smtClean="0">
                <a:solidFill>
                  <a:srgbClr val="A5C3B6">
                    <a:lumMod val="75000"/>
                  </a:srgbClr>
                </a:solidFill>
              </a:rPr>
              <a:t>Samfunnsfloker</a:t>
            </a:r>
            <a:endParaRPr lang="nb-NO" dirty="0">
              <a:solidFill>
                <a:srgbClr val="A5C3B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-171400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Kontinuerlig læring og forbedring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40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kermal_grønn">
  <a:themeElements>
    <a:clrScheme name="Askermal_grønn 5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A5C3B6"/>
      </a:accent1>
      <a:accent2>
        <a:srgbClr val="778E85"/>
      </a:accent2>
      <a:accent3>
        <a:srgbClr val="AAAAAA"/>
      </a:accent3>
      <a:accent4>
        <a:srgbClr val="DADADA"/>
      </a:accent4>
      <a:accent5>
        <a:srgbClr val="CFDED7"/>
      </a:accent5>
      <a:accent6>
        <a:srgbClr val="6B8078"/>
      </a:accent6>
      <a:hlink>
        <a:srgbClr val="415560"/>
      </a:hlink>
      <a:folHlink>
        <a:srgbClr val="87888A"/>
      </a:folHlink>
    </a:clrScheme>
    <a:fontScheme name="Askermal_grøn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skermal_grønn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4B4B4D"/>
        </a:accent1>
        <a:accent2>
          <a:srgbClr val="778E85"/>
        </a:accent2>
        <a:accent3>
          <a:srgbClr val="AAAAAA"/>
        </a:accent3>
        <a:accent4>
          <a:srgbClr val="DADADA"/>
        </a:accent4>
        <a:accent5>
          <a:srgbClr val="B1B1B2"/>
        </a:accent5>
        <a:accent6>
          <a:srgbClr val="6B8078"/>
        </a:accent6>
        <a:hlink>
          <a:srgbClr val="415560"/>
        </a:hlink>
        <a:folHlink>
          <a:srgbClr val="878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kermal_grøn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69C0B9"/>
        </a:accent1>
        <a:accent2>
          <a:srgbClr val="78242C"/>
        </a:accent2>
        <a:accent3>
          <a:srgbClr val="AAAAAA"/>
        </a:accent3>
        <a:accent4>
          <a:srgbClr val="DADADA"/>
        </a:accent4>
        <a:accent5>
          <a:srgbClr val="B9DCD9"/>
        </a:accent5>
        <a:accent6>
          <a:srgbClr val="6C2027"/>
        </a:accent6>
        <a:hlink>
          <a:srgbClr val="415560"/>
        </a:hlink>
        <a:folHlink>
          <a:srgbClr val="5198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kermal_grønn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DABE00"/>
        </a:accent1>
        <a:accent2>
          <a:srgbClr val="519893"/>
        </a:accent2>
        <a:accent3>
          <a:srgbClr val="AAAAAA"/>
        </a:accent3>
        <a:accent4>
          <a:srgbClr val="DADADA"/>
        </a:accent4>
        <a:accent5>
          <a:srgbClr val="EADBAA"/>
        </a:accent5>
        <a:accent6>
          <a:srgbClr val="498985"/>
        </a:accent6>
        <a:hlink>
          <a:srgbClr val="69C0B9"/>
        </a:hlink>
        <a:folHlink>
          <a:srgbClr val="878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kermal_grønn 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63819A"/>
        </a:accent1>
        <a:accent2>
          <a:srgbClr val="81B7C7"/>
        </a:accent2>
        <a:accent3>
          <a:srgbClr val="AAAAAA"/>
        </a:accent3>
        <a:accent4>
          <a:srgbClr val="DADADA"/>
        </a:accent4>
        <a:accent5>
          <a:srgbClr val="B7C1CA"/>
        </a:accent5>
        <a:accent6>
          <a:srgbClr val="74A6B4"/>
        </a:accent6>
        <a:hlink>
          <a:srgbClr val="3F8BA0"/>
        </a:hlink>
        <a:folHlink>
          <a:srgbClr val="878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kermal_grønn 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A5C3B6"/>
        </a:accent1>
        <a:accent2>
          <a:srgbClr val="778E85"/>
        </a:accent2>
        <a:accent3>
          <a:srgbClr val="AAAAAA"/>
        </a:accent3>
        <a:accent4>
          <a:srgbClr val="DADADA"/>
        </a:accent4>
        <a:accent5>
          <a:srgbClr val="CFDED7"/>
        </a:accent5>
        <a:accent6>
          <a:srgbClr val="6B8078"/>
        </a:accent6>
        <a:hlink>
          <a:srgbClr val="415560"/>
        </a:hlink>
        <a:folHlink>
          <a:srgbClr val="8788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09AB27845BC43A9BA903DB4ABACEA" ma:contentTypeVersion="" ma:contentTypeDescription="Opprett et nytt dokument." ma:contentTypeScope="" ma:versionID="0140e22c6d9dda93fc21e8884378b2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a50b90b5e33abfcf6f131abe3c9f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0F9C7-5B5C-4CA8-B622-E5C443165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0E9C1D-834D-41D9-BF98-4F0B9E2E2C3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0DEAEA-EBE6-4860-AA70-74E2E9E11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Askermal_sort_logo</Template>
  <TotalTime>3354</TotalTime>
  <Words>310</Words>
  <Application>Microsoft Macintosh PowerPoint</Application>
  <PresentationFormat>Skjermfremvisning (4:3)</PresentationFormat>
  <Paragraphs>54</Paragraphs>
  <Slides>6</Slides>
  <Notes>2</Notes>
  <HiddenSlides>0</HiddenSlides>
  <MMClips>0</MMClips>
  <ScaleCrop>false</ScaleCrop>
  <HeadingPairs>
    <vt:vector size="4" baseType="variant">
      <vt:variant>
        <vt:lpstr>Utformingsmal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8" baseType="lpstr">
      <vt:lpstr>Askermal_grønn</vt:lpstr>
      <vt:lpstr>KS_slidemaster</vt:lpstr>
      <vt:lpstr>Innovasjonsstrategi i vestregionen ? </vt:lpstr>
      <vt:lpstr>Nytt nasjonalt satsningsområde</vt:lpstr>
      <vt:lpstr>Innovasjonsledelse i kommunene</vt:lpstr>
      <vt:lpstr>Lysbilde 4</vt:lpstr>
      <vt:lpstr>Lysbilde 5</vt:lpstr>
      <vt:lpstr>Kontinuerlig læring og forbedring</vt:lpstr>
    </vt:vector>
  </TitlesOfParts>
  <Company>Asker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Lene Hvistendahl Bergseth</dc:creator>
  <cp:lastModifiedBy>Nina Solberg</cp:lastModifiedBy>
  <cp:revision>115</cp:revision>
  <cp:lastPrinted>2013-05-16T10:59:25Z</cp:lastPrinted>
  <dcterms:created xsi:type="dcterms:W3CDTF">2013-06-21T06:37:22Z</dcterms:created>
  <dcterms:modified xsi:type="dcterms:W3CDTF">2013-06-21T06:37:37Z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0x0101000EE09AB27845BC43A9BA903DB4ABACEA</vt:lpwstr>
  </property>
</Properties>
</file>