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5" r:id="rId2"/>
    <p:sldId id="326" r:id="rId3"/>
    <p:sldId id="336" r:id="rId4"/>
    <p:sldId id="319" r:id="rId5"/>
    <p:sldId id="337" r:id="rId6"/>
    <p:sldId id="331" r:id="rId7"/>
    <p:sldId id="323" r:id="rId8"/>
    <p:sldId id="332" r:id="rId9"/>
    <p:sldId id="338" r:id="rId10"/>
    <p:sldId id="339" r:id="rId11"/>
    <p:sldId id="340" r:id="rId12"/>
    <p:sldId id="327" r:id="rId13"/>
  </p:sldIdLst>
  <p:sldSz cx="9144000" cy="6858000" type="screen4x3"/>
  <p:notesSz cx="7010400" cy="9296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66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D35B7-77D6-48DB-844C-9DA9F4A10919}" type="datetimeFigureOut">
              <a:rPr lang="nb-NO" smtClean="0"/>
              <a:pPr/>
              <a:t>04.12.2015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E76CC-74CD-446B-A0A5-DF9BC06A84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36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427C65-CA2A-4755-A92D-10728C9A8D8C}" type="datetimeFigureOut">
              <a:rPr lang="nb-NO" smtClean="0"/>
              <a:pPr/>
              <a:t>04.12.2015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AEAC16-C189-4FC8-8157-66D81E8D408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29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Tenker også : arbeid sammen med kommunene om data som folkehelseprofil og henvisningstrykk - samarbeid om forberedelse til innføring av samhandlingsreformen knyttet til utskrivningsklare Pas ( 2017)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AC16-C189-4FC8-8157-66D81E8D408A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20CB8-6268-4FB2-B050-3EBD3F773071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C8FC5F-08E3-4BFF-9F5B-13E945C26A4A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020D6-6AD8-48DD-8C72-437EC7FD759D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A3C152-EE39-49E6-932C-30F839F449AF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1EB76-5CBA-42CF-884A-7B40FAB3EEC6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7392B-A344-4924-88E1-B2CC5E175B9F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1B672F-AB56-47F0-A3B0-C28830D0C33C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44F63-434D-4B13-8676-C6440BF27CC2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CA6AC-B754-41CF-B935-764BFBF1F20B}" type="datetime1">
              <a:rPr lang="nb-NO" smtClean="0"/>
              <a:pPr/>
              <a:t>04.12.2015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39" y="260658"/>
            <a:ext cx="2244375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Bild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4077072"/>
            <a:ext cx="2779875" cy="27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Innspill til strategi og satsingsområder</a:t>
            </a:r>
            <a:br>
              <a:rPr lang="nb-NO" dirty="0" smtClean="0"/>
            </a:br>
            <a:r>
              <a:rPr lang="nb-NO" dirty="0" smtClean="0"/>
              <a:t>Vestre Viken og kommunehelsesamarbeidet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Overordnet samarbeidsutvalg </a:t>
            </a:r>
          </a:p>
          <a:p>
            <a:r>
              <a:rPr lang="nb-NO" dirty="0" smtClean="0"/>
              <a:t>7. Desember 2015</a:t>
            </a:r>
          </a:p>
          <a:p>
            <a:r>
              <a:rPr lang="nb-NO" dirty="0" smtClean="0"/>
              <a:t>Klinikkdirektør Kirsten Hørthe, PHR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Utrede pakkeforløp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Utrede og forberede pakkeforløp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Varslet, men vi vet ikke hvordan det vil bli utformet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Skal standardisere behandlingsforløp med klare tidsfrister og innhold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dirty="0" smtClean="0"/>
              <a:t>Bygge på erfaringer i Danmark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Brukermedvirkning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Systematisk og på alle nivåer</a:t>
            </a:r>
          </a:p>
          <a:p>
            <a:r>
              <a:rPr lang="nb-NO" dirty="0" smtClean="0"/>
              <a:t>Pilot i Drammen </a:t>
            </a:r>
          </a:p>
          <a:p>
            <a:r>
              <a:rPr lang="nb-NO" dirty="0" smtClean="0"/>
              <a:t>Elektroniske tilbakemeldingssystemer i terapi </a:t>
            </a:r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Flyktninger og innvandrere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752528"/>
          </a:xfrm>
        </p:spPr>
        <p:txBody>
          <a:bodyPr/>
          <a:lstStyle/>
          <a:p>
            <a:pPr marL="514350" indent="-514350">
              <a:buNone/>
            </a:pPr>
            <a:r>
              <a:rPr lang="nb-NO" dirty="0" smtClean="0"/>
              <a:t>	Særskilt fokus på</a:t>
            </a:r>
          </a:p>
          <a:p>
            <a:pPr marL="1314450" lvl="2" indent="-514350">
              <a:spcBef>
                <a:spcPts val="600"/>
              </a:spcBef>
              <a:spcAft>
                <a:spcPts val="600"/>
              </a:spcAft>
            </a:pPr>
            <a:r>
              <a:rPr lang="nb-NO" sz="2800" dirty="0" smtClean="0"/>
              <a:t>barn og unge</a:t>
            </a:r>
          </a:p>
          <a:p>
            <a:pPr marL="1314450" lvl="2" indent="-514350">
              <a:spcBef>
                <a:spcPts val="600"/>
              </a:spcBef>
              <a:spcAft>
                <a:spcPts val="600"/>
              </a:spcAft>
            </a:pPr>
            <a:r>
              <a:rPr lang="nb-NO" sz="2800" dirty="0" smtClean="0"/>
              <a:t>enslig mindreårige </a:t>
            </a:r>
          </a:p>
          <a:p>
            <a:pPr marL="1314450" lvl="2" indent="-514350">
              <a:spcBef>
                <a:spcPts val="600"/>
              </a:spcBef>
              <a:spcAft>
                <a:spcPts val="600"/>
              </a:spcAft>
            </a:pPr>
            <a:r>
              <a:rPr lang="nb-NO" sz="2800" dirty="0" smtClean="0"/>
              <a:t> i første omgang stor betydning for de kommunene som har store (nye) mottak</a:t>
            </a:r>
          </a:p>
          <a:p>
            <a:pPr marL="514350" indent="-514350">
              <a:buNone/>
            </a:pPr>
            <a:endParaRPr lang="nb-NO" dirty="0" smtClean="0"/>
          </a:p>
          <a:p>
            <a:pPr marL="514350" indent="-514350">
              <a:buNone/>
            </a:pPr>
            <a:endParaRPr lang="nb-NO" dirty="0" smtClean="0"/>
          </a:p>
          <a:p>
            <a:pPr>
              <a:buNone/>
            </a:pPr>
            <a:endParaRPr lang="nb-NO" b="1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Innfasing av samhandlingsreformen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1844824"/>
          <a:ext cx="8892480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Lysbilde" r:id="rId5" imgW="4570501" imgH="3427400" progId="PowerPoint.Slide.12">
                  <p:embed/>
                </p:oleObj>
              </mc:Choice>
              <mc:Fallback>
                <p:oleObj name="Lysbilde" r:id="rId5" imgW="4570501" imgH="342740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824"/>
                        <a:ext cx="8892480" cy="432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Klinikk psykisk helse og rus </a:t>
            </a:r>
            <a:br>
              <a:rPr lang="nb-NO" dirty="0" smtClean="0"/>
            </a:br>
            <a:r>
              <a:rPr lang="nb-NO" dirty="0" smtClean="0"/>
              <a:t>forslag til satsingsområder 2016-2017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Følge opp Områdeplan psykisk helse og rus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Forberede varslede økonomiske virkemidler 2017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Samarbeid om pasientforløp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Samarbeid rundt data om folkehelseprofiler og henvisningstrykk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Utrede pakkeforløp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Brukermedvirkning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3000" dirty="0" smtClean="0"/>
              <a:t>Flyktninger og innvandrere 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b-NO" sz="3100" dirty="0" smtClean="0"/>
              <a:t>Lokal oppfølging av Områdeplan psykisk helse og rus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55976" y="1772816"/>
            <a:ext cx="4608512" cy="453650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</a:pPr>
            <a:r>
              <a:rPr lang="nb-NO" sz="2800" dirty="0" smtClean="0"/>
              <a:t>Barn og unge</a:t>
            </a:r>
          </a:p>
          <a:p>
            <a:pPr marL="514350" indent="-514350">
              <a:spcBef>
                <a:spcPts val="0"/>
              </a:spcBef>
              <a:buNone/>
            </a:pPr>
            <a:endParaRPr lang="nb-NO" sz="2800" dirty="0" smtClean="0"/>
          </a:p>
          <a:p>
            <a:pPr marL="514350" indent="-514350">
              <a:spcBef>
                <a:spcPts val="0"/>
              </a:spcBef>
            </a:pPr>
            <a:r>
              <a:rPr lang="nb-NO" sz="2800" dirty="0" smtClean="0"/>
              <a:t>Pasienter med behov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800" dirty="0" smtClean="0"/>
              <a:t> 	for sammensatte og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800" dirty="0" smtClean="0"/>
              <a:t> 	koordinerte tjenester</a:t>
            </a:r>
          </a:p>
          <a:p>
            <a:pPr marL="514350" indent="-514350">
              <a:spcBef>
                <a:spcPts val="0"/>
              </a:spcBef>
              <a:buNone/>
            </a:pPr>
            <a:endParaRPr lang="nb-NO" sz="2800" dirty="0" smtClean="0"/>
          </a:p>
          <a:p>
            <a:pPr marL="514350" indent="-514350">
              <a:spcBef>
                <a:spcPts val="0"/>
              </a:spcBef>
            </a:pPr>
            <a:r>
              <a:rPr lang="nb-NO" sz="2800" dirty="0" smtClean="0"/>
              <a:t>Pasienter  i sykehus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800" dirty="0" smtClean="0"/>
              <a:t>	som venter på egnet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800" dirty="0" smtClean="0"/>
              <a:t>	bolig med omfattende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800" dirty="0" smtClean="0"/>
              <a:t>	tjenester</a:t>
            </a:r>
          </a:p>
          <a:p>
            <a:pPr marL="514350" indent="-514350">
              <a:buNone/>
            </a:pPr>
            <a:endParaRPr lang="nb-NO" dirty="0" smtClean="0"/>
          </a:p>
        </p:txBody>
      </p:sp>
      <p:pic>
        <p:nvPicPr>
          <p:cNvPr id="8" name="Bild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7444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 og unge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Helsetjenester til barn involverer ofte flere aktører enn bare helsetjenesten (skole, barnehage, ler)</a:t>
            </a:r>
          </a:p>
          <a:p>
            <a:r>
              <a:rPr lang="nb-NO" dirty="0" smtClean="0"/>
              <a:t>Sikre representasjon inn i samarbeidsorganer (</a:t>
            </a:r>
            <a:r>
              <a:rPr lang="nb-NO" dirty="0" err="1" smtClean="0"/>
              <a:t>jfr</a:t>
            </a:r>
            <a:r>
              <a:rPr lang="nb-NO" dirty="0" smtClean="0"/>
              <a:t> ulikhet i </a:t>
            </a:r>
            <a:r>
              <a:rPr lang="nb-NO" dirty="0" err="1" smtClean="0"/>
              <a:t>LSUene</a:t>
            </a:r>
            <a:r>
              <a:rPr lang="nb-NO" dirty="0" smtClean="0"/>
              <a:t>)</a:t>
            </a:r>
          </a:p>
          <a:p>
            <a:r>
              <a:rPr lang="nb-NO" dirty="0" smtClean="0"/>
              <a:t>Bidra med kompetanse til forebyggende tiltak og tjenester</a:t>
            </a:r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Forberede varslede økonomiske virkemidler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St. meld om primærhelsetjenesten varsler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nb-NO" dirty="0" smtClean="0"/>
              <a:t>    økonomiske virkemidler fra 2017 i form av </a:t>
            </a:r>
          </a:p>
          <a:p>
            <a:pPr lvl="1"/>
            <a:r>
              <a:rPr lang="nb-NO" sz="2400" dirty="0" smtClean="0"/>
              <a:t>kommunal betalingsplikt for utskrivningsklare pasienter</a:t>
            </a:r>
          </a:p>
          <a:p>
            <a:pPr lvl="1"/>
            <a:r>
              <a:rPr lang="nb-NO" sz="2400" dirty="0" smtClean="0"/>
              <a:t>plikt til øyeblikkelig hjelp døgnopphold</a:t>
            </a:r>
          </a:p>
          <a:p>
            <a:pPr lvl="1">
              <a:buNone/>
            </a:pPr>
            <a:endParaRPr lang="nb-NO" dirty="0" smtClean="0"/>
          </a:p>
          <a:p>
            <a:r>
              <a:rPr lang="nb-NO" dirty="0" smtClean="0"/>
              <a:t>Vi vet ikke hvordan dette vil bli utformet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Kommunale ø-hjelps plasser -  organisering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Senger i tilknytning til legevakt</a:t>
            </a:r>
          </a:p>
          <a:p>
            <a:r>
              <a:rPr lang="nb-NO" dirty="0" smtClean="0"/>
              <a:t>Senger i sykehjem</a:t>
            </a:r>
          </a:p>
          <a:p>
            <a:r>
              <a:rPr lang="nb-NO" dirty="0" smtClean="0"/>
              <a:t>Senger i sykehus</a:t>
            </a:r>
          </a:p>
          <a:p>
            <a:r>
              <a:rPr lang="nb-NO" dirty="0" smtClean="0"/>
              <a:t>19 av totalt 62 senger er interkommunale</a:t>
            </a:r>
            <a:endParaRPr lang="nb-N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Nærmere om helhetlige pasientforløp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Allerede samarbeid om fire pasientforløp, samhandlingsteamene og helhetlige helsetjenester for barn og unge i Lier</a:t>
            </a:r>
          </a:p>
          <a:p>
            <a:r>
              <a:rPr lang="nb-NO" dirty="0" smtClean="0"/>
              <a:t>Implementere og spre </a:t>
            </a:r>
          </a:p>
          <a:p>
            <a:r>
              <a:rPr lang="nb-NO" dirty="0" smtClean="0"/>
              <a:t>Bruke erfaringene og kompetansen til å omfatte nye pasientgrupper</a:t>
            </a:r>
            <a:endParaRPr 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Samarbeid om data om folkehelseprofiler og henvisningstrykk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66186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nb-NO" dirty="0" smtClean="0"/>
              <a:t> 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800" dirty="0" smtClean="0"/>
              <a:t>Kan gi grunnlag for målrettet og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800" dirty="0" smtClean="0"/>
              <a:t>differensiert innsats tilpasset behov i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800" dirty="0" smtClean="0"/>
              <a:t>befolkningen og ulike rammebetingelser i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800" dirty="0" smtClean="0"/>
              <a:t>kommunene. 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l-powerpoint-vvhf-orig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255</Words>
  <Application>Microsoft Office PowerPoint</Application>
  <PresentationFormat>Skjermfremvisning (4:3)</PresentationFormat>
  <Paragraphs>74</Paragraphs>
  <Slides>12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mal-powerpoint-vvhf-original</vt:lpstr>
      <vt:lpstr>Lysbilde</vt:lpstr>
      <vt:lpstr>Innspill til strategi og satsingsområder Vestre Viken og kommunehelsesamarbeidet </vt:lpstr>
      <vt:lpstr>Innfasing av samhandlingsreformen</vt:lpstr>
      <vt:lpstr>Klinikk psykisk helse og rus  forslag til satsingsområder 2016-2017 </vt:lpstr>
      <vt:lpstr>Lokal oppfølging av Områdeplan psykisk helse og rus </vt:lpstr>
      <vt:lpstr>Barn og unge</vt:lpstr>
      <vt:lpstr>Forberede varslede økonomiske virkemidler</vt:lpstr>
      <vt:lpstr>Kommunale ø-hjelps plasser -  organisering</vt:lpstr>
      <vt:lpstr>Nærmere om helhetlige pasientforløp</vt:lpstr>
      <vt:lpstr>Samarbeid om data om folkehelseprofiler og henvisningstrykk  </vt:lpstr>
      <vt:lpstr>Utrede pakkeforløp</vt:lpstr>
      <vt:lpstr>Brukermedvirkning</vt:lpstr>
      <vt:lpstr>Flyktninger og innvandrere </vt:lpstr>
    </vt:vector>
  </TitlesOfParts>
  <Company>Helse Sør-Øst RHF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lihaav</dc:creator>
  <cp:lastModifiedBy>Kari Engen Sørensen</cp:lastModifiedBy>
  <cp:revision>243</cp:revision>
  <dcterms:created xsi:type="dcterms:W3CDTF">2013-01-04T09:32:57Z</dcterms:created>
  <dcterms:modified xsi:type="dcterms:W3CDTF">2015-12-04T13:41:01Z</dcterms:modified>
</cp:coreProperties>
</file>